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5" r:id="rId2"/>
    <p:sldMasterId id="2147483698" r:id="rId3"/>
    <p:sldMasterId id="2147483711" r:id="rId4"/>
    <p:sldMasterId id="2147483746" r:id="rId5"/>
    <p:sldMasterId id="2147483764" r:id="rId6"/>
    <p:sldMasterId id="2147483779" r:id="rId7"/>
    <p:sldMasterId id="2147483822" r:id="rId8"/>
  </p:sldMasterIdLst>
  <p:notesMasterIdLst>
    <p:notesMasterId r:id="rId29"/>
  </p:notesMasterIdLst>
  <p:sldIdLst>
    <p:sldId id="559" r:id="rId9"/>
    <p:sldId id="489" r:id="rId10"/>
    <p:sldId id="566" r:id="rId11"/>
    <p:sldId id="574" r:id="rId12"/>
    <p:sldId id="569" r:id="rId13"/>
    <p:sldId id="571" r:id="rId14"/>
    <p:sldId id="581" r:id="rId15"/>
    <p:sldId id="572" r:id="rId16"/>
    <p:sldId id="560" r:id="rId17"/>
    <p:sldId id="304" r:id="rId18"/>
    <p:sldId id="309" r:id="rId19"/>
    <p:sldId id="573" r:id="rId20"/>
    <p:sldId id="563" r:id="rId21"/>
    <p:sldId id="564" r:id="rId22"/>
    <p:sldId id="565" r:id="rId23"/>
    <p:sldId id="575" r:id="rId24"/>
    <p:sldId id="576" r:id="rId25"/>
    <p:sldId id="578" r:id="rId26"/>
    <p:sldId id="580" r:id="rId27"/>
    <p:sldId id="562" r:id="rId28"/>
  </p:sldIdLst>
  <p:sldSz cx="9144000" cy="6858000" type="screen4x3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64">
          <p15:clr>
            <a:srgbClr val="A4A3A4"/>
          </p15:clr>
        </p15:guide>
        <p15:guide id="2" pos="537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a Turcato" initials="CT" lastIdx="4" clrIdx="0"/>
  <p:cmAuthor id="2" name="Vasco Barros" initials="VB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D0DC"/>
    <a:srgbClr val="124196"/>
    <a:srgbClr val="214097"/>
    <a:srgbClr val="E31424"/>
    <a:srgbClr val="169E3A"/>
    <a:srgbClr val="000000"/>
    <a:srgbClr val="FFFFFF"/>
    <a:srgbClr val="1252BA"/>
    <a:srgbClr val="C0392B"/>
    <a:srgbClr val="EE29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em Estilo, Tabela com Grelh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4" autoAdjust="0"/>
    <p:restoredTop sz="93228" autoAdjust="0"/>
  </p:normalViewPr>
  <p:slideViewPr>
    <p:cSldViewPr showGuides="1">
      <p:cViewPr varScale="1">
        <p:scale>
          <a:sx n="130" d="100"/>
          <a:sy n="130" d="100"/>
        </p:scale>
        <p:origin x="828" y="96"/>
      </p:cViewPr>
      <p:guideLst>
        <p:guide orient="horz" pos="3264"/>
        <p:guide pos="53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A8878-5DE1-461A-87C9-3F441EF9468F}" type="datetimeFigureOut">
              <a:rPr lang="pt-PT" smtClean="0"/>
              <a:t>21-06-2022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79450" y="4689475"/>
            <a:ext cx="5438775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49688" y="9377363"/>
            <a:ext cx="29464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DA422A-5191-4D4A-BAE5-90BF8FF6789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4276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99071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956011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73822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466188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75315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46946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76948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669639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19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82135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12446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93773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17641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23738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33860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0168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336042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04833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DA422A-5191-4D4A-BAE5-90BF8FF67899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41711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microsoft.com/office/2007/relationships/hdphoto" Target="../media/hdphoto4.wdp"/><Relationship Id="rId3" Type="http://schemas.openxmlformats.org/officeDocument/2006/relationships/image" Target="../media/image5.jpeg"/><Relationship Id="rId7" Type="http://schemas.microsoft.com/office/2007/relationships/hdphoto" Target="../media/hdphoto1.wdp"/><Relationship Id="rId12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3.png"/><Relationship Id="rId11" Type="http://schemas.microsoft.com/office/2007/relationships/hdphoto" Target="../media/hdphoto3.wdp"/><Relationship Id="rId5" Type="http://schemas.openxmlformats.org/officeDocument/2006/relationships/image" Target="../media/image7.png"/><Relationship Id="rId10" Type="http://schemas.openxmlformats.org/officeDocument/2006/relationships/image" Target="../media/image15.jpeg"/><Relationship Id="rId4" Type="http://schemas.openxmlformats.org/officeDocument/2006/relationships/image" Target="../media/image6.jpeg"/><Relationship Id="rId9" Type="http://schemas.microsoft.com/office/2007/relationships/hdphoto" Target="../media/hdphoto2.wdp"/><Relationship Id="rId14" Type="http://schemas.openxmlformats.org/officeDocument/2006/relationships/image" Target="../media/image12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8.png"/><Relationship Id="rId3" Type="http://schemas.openxmlformats.org/officeDocument/2006/relationships/image" Target="../media/image5.jpeg"/><Relationship Id="rId7" Type="http://schemas.openxmlformats.org/officeDocument/2006/relationships/image" Target="../media/image14.jpeg"/><Relationship Id="rId12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6" Type="http://schemas.microsoft.com/office/2007/relationships/hdphoto" Target="../media/hdphoto5.wdp"/><Relationship Id="rId11" Type="http://schemas.openxmlformats.org/officeDocument/2006/relationships/image" Target="../media/image16.png"/><Relationship Id="rId5" Type="http://schemas.openxmlformats.org/officeDocument/2006/relationships/image" Target="../media/image17.png"/><Relationship Id="rId10" Type="http://schemas.openxmlformats.org/officeDocument/2006/relationships/image" Target="../media/image10.jpeg"/><Relationship Id="rId4" Type="http://schemas.openxmlformats.org/officeDocument/2006/relationships/image" Target="../media/image6.jpeg"/><Relationship Id="rId9" Type="http://schemas.openxmlformats.org/officeDocument/2006/relationships/image" Target="../media/image8.png"/><Relationship Id="rId14" Type="http://schemas.microsoft.com/office/2007/relationships/hdphoto" Target="../media/hdphoto6.wdp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8.png"/><Relationship Id="rId3" Type="http://schemas.openxmlformats.org/officeDocument/2006/relationships/image" Target="../media/image5.jpeg"/><Relationship Id="rId7" Type="http://schemas.microsoft.com/office/2007/relationships/hdphoto" Target="../media/hdphoto1.wdp"/><Relationship Id="rId12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13.png"/><Relationship Id="rId11" Type="http://schemas.microsoft.com/office/2007/relationships/hdphoto" Target="../media/hdphoto3.wdp"/><Relationship Id="rId5" Type="http://schemas.openxmlformats.org/officeDocument/2006/relationships/image" Target="../media/image9.jpeg"/><Relationship Id="rId10" Type="http://schemas.openxmlformats.org/officeDocument/2006/relationships/image" Target="../media/image15.jpeg"/><Relationship Id="rId4" Type="http://schemas.openxmlformats.org/officeDocument/2006/relationships/image" Target="../media/image6.jpeg"/><Relationship Id="rId9" Type="http://schemas.microsoft.com/office/2007/relationships/hdphoto" Target="../media/hdphoto5.wdp"/><Relationship Id="rId14" Type="http://schemas.microsoft.com/office/2007/relationships/hdphoto" Target="../media/hdphoto6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5.jpeg"/><Relationship Id="rId7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6.jpeg"/><Relationship Id="rId9" Type="http://schemas.openxmlformats.org/officeDocument/2006/relationships/image" Target="../media/image25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microsoft.com/office/2007/relationships/hdphoto" Target="../media/hdphoto4.wdp"/><Relationship Id="rId3" Type="http://schemas.openxmlformats.org/officeDocument/2006/relationships/image" Target="../media/image5.jpeg"/><Relationship Id="rId7" Type="http://schemas.microsoft.com/office/2007/relationships/hdphoto" Target="../media/hdphoto1.wdp"/><Relationship Id="rId12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3.png"/><Relationship Id="rId11" Type="http://schemas.microsoft.com/office/2007/relationships/hdphoto" Target="../media/hdphoto3.wdp"/><Relationship Id="rId5" Type="http://schemas.openxmlformats.org/officeDocument/2006/relationships/image" Target="../media/image7.png"/><Relationship Id="rId10" Type="http://schemas.openxmlformats.org/officeDocument/2006/relationships/image" Target="../media/image15.jpeg"/><Relationship Id="rId4" Type="http://schemas.openxmlformats.org/officeDocument/2006/relationships/image" Target="../media/image6.jpeg"/><Relationship Id="rId9" Type="http://schemas.microsoft.com/office/2007/relationships/hdphoto" Target="../media/hdphoto2.wdp"/><Relationship Id="rId14" Type="http://schemas.openxmlformats.org/officeDocument/2006/relationships/image" Target="../media/image12.jpe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18.png"/><Relationship Id="rId3" Type="http://schemas.openxmlformats.org/officeDocument/2006/relationships/image" Target="../media/image5.jpeg"/><Relationship Id="rId7" Type="http://schemas.openxmlformats.org/officeDocument/2006/relationships/image" Target="../media/image14.jpeg"/><Relationship Id="rId12" Type="http://schemas.microsoft.com/office/2007/relationships/hdphoto" Target="../media/hdphoto4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8.xml"/><Relationship Id="rId6" Type="http://schemas.microsoft.com/office/2007/relationships/hdphoto" Target="../media/hdphoto5.wdp"/><Relationship Id="rId11" Type="http://schemas.openxmlformats.org/officeDocument/2006/relationships/image" Target="../media/image16.png"/><Relationship Id="rId5" Type="http://schemas.openxmlformats.org/officeDocument/2006/relationships/image" Target="../media/image17.png"/><Relationship Id="rId10" Type="http://schemas.openxmlformats.org/officeDocument/2006/relationships/image" Target="../media/image10.jpeg"/><Relationship Id="rId4" Type="http://schemas.openxmlformats.org/officeDocument/2006/relationships/image" Target="../media/image6.jpeg"/><Relationship Id="rId9" Type="http://schemas.openxmlformats.org/officeDocument/2006/relationships/image" Target="../media/image8.png"/><Relationship Id="rId14" Type="http://schemas.microsoft.com/office/2007/relationships/hdphoto" Target="../media/hdphoto6.wdp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1800" y="1454399"/>
            <a:ext cx="3119688" cy="231440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091488" y="1469331"/>
            <a:ext cx="3052512" cy="233380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01093"/>
            <a:ext cx="3054447" cy="2319263"/>
          </a:xfrm>
          <a:prstGeom prst="rect">
            <a:avLst/>
          </a:prstGeom>
        </p:spPr>
      </p:pic>
      <p:sp>
        <p:nvSpPr>
          <p:cNvPr id="16" name="Retângulo 15"/>
          <p:cNvSpPr/>
          <p:nvPr userDrawn="1"/>
        </p:nvSpPr>
        <p:spPr>
          <a:xfrm>
            <a:off x="0" y="-228600"/>
            <a:ext cx="9144000" cy="1651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Retângulo 17"/>
          <p:cNvSpPr/>
          <p:nvPr userDrawn="1"/>
        </p:nvSpPr>
        <p:spPr>
          <a:xfrm>
            <a:off x="-44347" y="3669747"/>
            <a:ext cx="9220200" cy="394606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8" name="Rectangle 11"/>
          <p:cNvSpPr/>
          <p:nvPr userDrawn="1"/>
        </p:nvSpPr>
        <p:spPr>
          <a:xfrm>
            <a:off x="0" y="6251334"/>
            <a:ext cx="9144000" cy="671102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11"/>
          <p:cNvSpPr/>
          <p:nvPr userDrawn="1"/>
        </p:nvSpPr>
        <p:spPr>
          <a:xfrm>
            <a:off x="0" y="1419234"/>
            <a:ext cx="3054447" cy="247349"/>
          </a:xfrm>
          <a:prstGeom prst="rect">
            <a:avLst/>
          </a:prstGeom>
          <a:solidFill>
            <a:srgbClr val="169E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11">
            <a:extLst>
              <a:ext uri="{FF2B5EF4-FFF2-40B4-BE49-F238E27FC236}">
                <a16:creationId xmlns:a16="http://schemas.microsoft.com/office/drawing/2014/main" id="{407399DE-7D37-454F-ACF8-959323AC3200}"/>
              </a:ext>
            </a:extLst>
          </p:cNvPr>
          <p:cNvSpPr/>
          <p:nvPr userDrawn="1"/>
        </p:nvSpPr>
        <p:spPr>
          <a:xfrm>
            <a:off x="3052513" y="1419234"/>
            <a:ext cx="3054447" cy="247349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EE4B31D7-D029-4ADE-91EC-E48AC79EF354}"/>
              </a:ext>
            </a:extLst>
          </p:cNvPr>
          <p:cNvSpPr/>
          <p:nvPr userDrawn="1"/>
        </p:nvSpPr>
        <p:spPr>
          <a:xfrm>
            <a:off x="6089553" y="1419234"/>
            <a:ext cx="3054447" cy="247349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28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273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444" y="219092"/>
            <a:ext cx="1860600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Imagem 19" descr="C:\Users\vascobarros\Desktop\Logos Centros e Urbanizaçao\logo ERICENA.jpg"/>
          <p:cNvPicPr/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070" y="4117174"/>
            <a:ext cx="1255366" cy="784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" t="7459" r="3422" b="10353"/>
          <a:stretch/>
        </p:blipFill>
        <p:spPr bwMode="auto">
          <a:xfrm>
            <a:off x="6948570" y="4338909"/>
            <a:ext cx="1336411" cy="34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m 11"/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79" y="4167916"/>
            <a:ext cx="1679487" cy="68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743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4265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4411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763439-0E4F-4416-A21A-E71373B66B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 dirty="0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C23C685-163B-4AA0-B736-D83BE8D31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85E191BB-9321-426E-90A7-1FAADFB9E0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7A44EEE4-D0F0-48F2-8F99-B74288D11219}" type="datetimeFigureOut">
              <a:rPr lang="pt-PT" smtClean="0"/>
              <a:t>21-06-2022</a:t>
            </a:fld>
            <a:endParaRPr lang="pt-PT" dirty="0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ABD9F7B-EE4D-4A0E-8E02-8910C3E4B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6917113-A4CB-4747-B266-5EA861463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C0F58D56-5BBA-4E7A-8249-1759911C5D35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12491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n-US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E9C02-79BE-46F1-B706-B343D8969C1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9CE74AC-311E-4435-B603-98078A3EC79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013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848600" cy="4572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09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4860309F-B662-4DA2-819A-3D6F262AD4E0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61847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1800" y="1454399"/>
            <a:ext cx="3119688" cy="231440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3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091488" y="1469331"/>
            <a:ext cx="3052512" cy="233380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01093"/>
            <a:ext cx="3054447" cy="2319263"/>
          </a:xfrm>
          <a:prstGeom prst="rect">
            <a:avLst/>
          </a:prstGeom>
        </p:spPr>
      </p:pic>
      <p:sp>
        <p:nvSpPr>
          <p:cNvPr id="16" name="Retângulo 15"/>
          <p:cNvSpPr/>
          <p:nvPr userDrawn="1"/>
        </p:nvSpPr>
        <p:spPr>
          <a:xfrm>
            <a:off x="0" y="-228600"/>
            <a:ext cx="9144000" cy="1651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Retângulo 17"/>
          <p:cNvSpPr/>
          <p:nvPr userDrawn="1"/>
        </p:nvSpPr>
        <p:spPr>
          <a:xfrm>
            <a:off x="-44347" y="3669747"/>
            <a:ext cx="9220200" cy="394606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8" name="Rectangle 11"/>
          <p:cNvSpPr/>
          <p:nvPr userDrawn="1"/>
        </p:nvSpPr>
        <p:spPr>
          <a:xfrm>
            <a:off x="0" y="6132826"/>
            <a:ext cx="9144000" cy="789610"/>
          </a:xfrm>
          <a:prstGeom prst="rect">
            <a:avLst/>
          </a:prstGeom>
          <a:solidFill>
            <a:srgbClr val="169E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11"/>
          <p:cNvSpPr/>
          <p:nvPr userDrawn="1"/>
        </p:nvSpPr>
        <p:spPr>
          <a:xfrm>
            <a:off x="0" y="1419234"/>
            <a:ext cx="3054447" cy="247349"/>
          </a:xfrm>
          <a:prstGeom prst="rect">
            <a:avLst/>
          </a:prstGeom>
          <a:solidFill>
            <a:srgbClr val="169E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11">
            <a:extLst>
              <a:ext uri="{FF2B5EF4-FFF2-40B4-BE49-F238E27FC236}">
                <a16:creationId xmlns:a16="http://schemas.microsoft.com/office/drawing/2014/main" id="{407399DE-7D37-454F-ACF8-959323AC3200}"/>
              </a:ext>
            </a:extLst>
          </p:cNvPr>
          <p:cNvSpPr/>
          <p:nvPr userDrawn="1"/>
        </p:nvSpPr>
        <p:spPr>
          <a:xfrm>
            <a:off x="3052513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EE4B31D7-D029-4ADE-91EC-E48AC79EF354}"/>
              </a:ext>
            </a:extLst>
          </p:cNvPr>
          <p:cNvSpPr/>
          <p:nvPr userDrawn="1"/>
        </p:nvSpPr>
        <p:spPr>
          <a:xfrm>
            <a:off x="6089553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28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273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444" y="219092"/>
            <a:ext cx="1860600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Imagem 30" descr="C:\Users\vascobarros\Desktop\Logos Centros e Urbanizaçao\logo ERICENA.jpg"/>
          <p:cNvPicPr/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070" y="4117174"/>
            <a:ext cx="1255366" cy="784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2"/>
          <p:cNvPicPr>
            <a:picLocks noChangeAspect="1" noChangeArrowheads="1"/>
          </p:cNvPicPr>
          <p:nvPr userDrawn="1"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" t="7459" r="3422" b="10353"/>
          <a:stretch/>
        </p:blipFill>
        <p:spPr bwMode="auto">
          <a:xfrm>
            <a:off x="6948570" y="4338909"/>
            <a:ext cx="1336411" cy="34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Imagem 11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79" y="4167916"/>
            <a:ext cx="1679487" cy="68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3735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4541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2875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8768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657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82681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192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1852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897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79331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1517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18366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141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763439-0E4F-4416-A21A-E71373B66B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C23C685-163B-4AA0-B736-D83BE8D31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85E191BB-9321-426E-90A7-1FAADFB9E0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7A44EEE4-D0F0-48F2-8F99-B74288D11219}" type="datetimeFigureOut">
              <a:rPr lang="pt-PT" smtClean="0"/>
              <a:t>21-06-2022</a:t>
            </a:fld>
            <a:endParaRPr lang="pt-PT" dirty="0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ABD9F7B-EE4D-4A0E-8E02-8910C3E4B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6917113-A4CB-4747-B266-5EA861463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C0F58D56-5BBA-4E7A-8249-1759911C5D35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8622382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1800" y="1454399"/>
            <a:ext cx="3119688" cy="231440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3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091488" y="1469331"/>
            <a:ext cx="3052512" cy="233380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 userDrawn="1"/>
        </p:nvPicPr>
        <p:blipFill rotWithShape="1">
          <a:blip r:embed="rId4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01093"/>
            <a:ext cx="3054447" cy="2319263"/>
          </a:xfrm>
          <a:prstGeom prst="rect">
            <a:avLst/>
          </a:prstGeom>
        </p:spPr>
      </p:pic>
      <p:sp>
        <p:nvSpPr>
          <p:cNvPr id="16" name="Retângulo 15"/>
          <p:cNvSpPr/>
          <p:nvPr userDrawn="1"/>
        </p:nvSpPr>
        <p:spPr>
          <a:xfrm>
            <a:off x="0" y="-228600"/>
            <a:ext cx="9144000" cy="1651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Retângulo 17"/>
          <p:cNvSpPr/>
          <p:nvPr userDrawn="1"/>
        </p:nvSpPr>
        <p:spPr>
          <a:xfrm>
            <a:off x="-44347" y="3669747"/>
            <a:ext cx="9220200" cy="394606"/>
          </a:xfrm>
          <a:prstGeom prst="rect">
            <a:avLst/>
          </a:prstGeom>
          <a:solidFill>
            <a:srgbClr val="125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8" name="Rectangle 11"/>
          <p:cNvSpPr/>
          <p:nvPr userDrawn="1"/>
        </p:nvSpPr>
        <p:spPr>
          <a:xfrm>
            <a:off x="0" y="6132826"/>
            <a:ext cx="9144000" cy="78961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11"/>
          <p:cNvSpPr/>
          <p:nvPr userDrawn="1"/>
        </p:nvSpPr>
        <p:spPr>
          <a:xfrm>
            <a:off x="0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11">
            <a:extLst>
              <a:ext uri="{FF2B5EF4-FFF2-40B4-BE49-F238E27FC236}">
                <a16:creationId xmlns:a16="http://schemas.microsoft.com/office/drawing/2014/main" id="{407399DE-7D37-454F-ACF8-959323AC3200}"/>
              </a:ext>
            </a:extLst>
          </p:cNvPr>
          <p:cNvSpPr/>
          <p:nvPr userDrawn="1"/>
        </p:nvSpPr>
        <p:spPr>
          <a:xfrm>
            <a:off x="3052513" y="1419234"/>
            <a:ext cx="3054447" cy="247349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EE4B31D7-D029-4ADE-91EC-E48AC79EF354}"/>
              </a:ext>
            </a:extLst>
          </p:cNvPr>
          <p:cNvSpPr/>
          <p:nvPr userDrawn="1"/>
        </p:nvSpPr>
        <p:spPr>
          <a:xfrm>
            <a:off x="6089553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28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444" y="219092"/>
            <a:ext cx="1860600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273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Imagem 31" descr="C:\Users\vascobarros\Desktop\Logos Centros e Urbanizaçao\logo ERICENA.jpg"/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070" y="4117174"/>
            <a:ext cx="1255366" cy="784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Picture 2"/>
          <p:cNvPicPr>
            <a:picLocks noChangeAspect="1" noChangeArrowheads="1"/>
          </p:cNvPicPr>
          <p:nvPr userDrawn="1"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" t="7459" r="3422" b="10353"/>
          <a:stretch/>
        </p:blipFill>
        <p:spPr bwMode="auto">
          <a:xfrm>
            <a:off x="6948570" y="4338909"/>
            <a:ext cx="1336411" cy="34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Imagem 11"/>
          <p:cNvPicPr/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79" y="4167916"/>
            <a:ext cx="1679487" cy="68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2303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32595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810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430192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1519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2052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192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2864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42328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9323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13530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24266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03328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763439-0E4F-4416-A21A-E71373B66B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C23C685-163B-4AA0-B736-D83BE8D31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85E191BB-9321-426E-90A7-1FAADFB9E0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7A44EEE4-D0F0-48F2-8F99-B74288D11219}" type="datetimeFigureOut">
              <a:rPr lang="pt-PT" smtClean="0"/>
              <a:t>21-06-2022</a:t>
            </a:fld>
            <a:endParaRPr lang="pt-PT" dirty="0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ABD9F7B-EE4D-4A0E-8E02-8910C3E4B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6917113-A4CB-4747-B266-5EA861463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C0F58D56-5BBA-4E7A-8249-1759911C5D35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440941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1800" y="1454399"/>
            <a:ext cx="3119688" cy="231440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091488" y="1469331"/>
            <a:ext cx="3052512" cy="233380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 userDrawn="1"/>
        </p:nvPicPr>
        <p:blipFill rotWithShape="1">
          <a:blip r:embed="rId4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01093"/>
            <a:ext cx="3054447" cy="2319263"/>
          </a:xfrm>
          <a:prstGeom prst="rect">
            <a:avLst/>
          </a:prstGeom>
        </p:spPr>
      </p:pic>
      <p:sp>
        <p:nvSpPr>
          <p:cNvPr id="16" name="Retângulo 15"/>
          <p:cNvSpPr/>
          <p:nvPr userDrawn="1"/>
        </p:nvSpPr>
        <p:spPr>
          <a:xfrm>
            <a:off x="0" y="-228600"/>
            <a:ext cx="9144000" cy="1651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8" name="Retângulo 17"/>
          <p:cNvSpPr/>
          <p:nvPr userDrawn="1"/>
        </p:nvSpPr>
        <p:spPr>
          <a:xfrm>
            <a:off x="-44347" y="3669747"/>
            <a:ext cx="9220200" cy="394606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8" name="Rectangle 11"/>
          <p:cNvSpPr/>
          <p:nvPr userDrawn="1"/>
        </p:nvSpPr>
        <p:spPr>
          <a:xfrm>
            <a:off x="0" y="6132826"/>
            <a:ext cx="9144000" cy="789610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11"/>
          <p:cNvSpPr/>
          <p:nvPr userDrawn="1"/>
        </p:nvSpPr>
        <p:spPr>
          <a:xfrm>
            <a:off x="0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11">
            <a:extLst>
              <a:ext uri="{FF2B5EF4-FFF2-40B4-BE49-F238E27FC236}">
                <a16:creationId xmlns:a16="http://schemas.microsoft.com/office/drawing/2014/main" id="{407399DE-7D37-454F-ACF8-959323AC3200}"/>
              </a:ext>
            </a:extLst>
          </p:cNvPr>
          <p:cNvSpPr/>
          <p:nvPr userDrawn="1"/>
        </p:nvSpPr>
        <p:spPr>
          <a:xfrm>
            <a:off x="3052513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EE4B31D7-D029-4ADE-91EC-E48AC79EF354}"/>
              </a:ext>
            </a:extLst>
          </p:cNvPr>
          <p:cNvSpPr/>
          <p:nvPr userDrawn="1"/>
        </p:nvSpPr>
        <p:spPr>
          <a:xfrm>
            <a:off x="6089553" y="1419234"/>
            <a:ext cx="3054447" cy="247349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6" name="Picture 4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444" y="219092"/>
            <a:ext cx="1860600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273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28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Imagem 30" descr="C:\Users\vascobarros\Desktop\Logos Centros e Urbanizaçao\logo ERICENA.jpg"/>
          <p:cNvPicPr/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070" y="4117174"/>
            <a:ext cx="1255366" cy="784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2"/>
          <p:cNvPicPr>
            <a:picLocks noChangeAspect="1" noChangeArrowheads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" t="7459" r="3422" b="10353"/>
          <a:stretch/>
        </p:blipFill>
        <p:spPr bwMode="auto">
          <a:xfrm>
            <a:off x="6948570" y="4338909"/>
            <a:ext cx="1336411" cy="34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Imagem 11"/>
          <p:cNvPicPr/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79" y="4167916"/>
            <a:ext cx="1679487" cy="68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25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68858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4503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1404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90086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74379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192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03508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699218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947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7434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4432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61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0620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763439-0E4F-4416-A21A-E71373B66B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C23C685-163B-4AA0-B736-D83BE8D31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85E191BB-9321-426E-90A7-1FAADFB9E0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7A44EEE4-D0F0-48F2-8F99-B74288D11219}" type="datetimeFigureOut">
              <a:rPr lang="pt-PT" smtClean="0"/>
              <a:t>21-06-2022</a:t>
            </a:fld>
            <a:endParaRPr lang="pt-PT" dirty="0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ABD9F7B-EE4D-4A0E-8E02-8910C3E4B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6917113-A4CB-4747-B266-5EA861463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C0F58D56-5BBA-4E7A-8249-1759911C5D35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907567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1800" y="1454399"/>
            <a:ext cx="3119688" cy="231440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3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091488" y="1469331"/>
            <a:ext cx="3052512" cy="233380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 userDrawn="1"/>
        </p:nvPicPr>
        <p:blipFill rotWithShape="1">
          <a:blip r:embed="rId4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01093"/>
            <a:ext cx="3054447" cy="2319263"/>
          </a:xfrm>
          <a:prstGeom prst="rect">
            <a:avLst/>
          </a:prstGeom>
        </p:spPr>
      </p:pic>
      <p:sp>
        <p:nvSpPr>
          <p:cNvPr id="16" name="Retângulo 15"/>
          <p:cNvSpPr/>
          <p:nvPr userDrawn="1"/>
        </p:nvSpPr>
        <p:spPr>
          <a:xfrm>
            <a:off x="0" y="-228600"/>
            <a:ext cx="9144000" cy="1651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  <p:sp>
        <p:nvSpPr>
          <p:cNvPr id="18" name="Retângulo 17"/>
          <p:cNvSpPr/>
          <p:nvPr userDrawn="1"/>
        </p:nvSpPr>
        <p:spPr>
          <a:xfrm>
            <a:off x="-44347" y="3669747"/>
            <a:ext cx="9220200" cy="394606"/>
          </a:xfrm>
          <a:prstGeom prst="rect">
            <a:avLst/>
          </a:prstGeom>
          <a:solidFill>
            <a:srgbClr val="125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  <p:pic>
        <p:nvPicPr>
          <p:cNvPr id="21" name="Imagem 20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5019" y="178153"/>
            <a:ext cx="2065581" cy="913553"/>
          </a:xfrm>
          <a:prstGeom prst="rect">
            <a:avLst/>
          </a:prstGeom>
        </p:spPr>
      </p:pic>
      <p:pic>
        <p:nvPicPr>
          <p:cNvPr id="20" name="Imagem 19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7018" y="178153"/>
            <a:ext cx="2065582" cy="913554"/>
          </a:xfrm>
          <a:prstGeom prst="rect">
            <a:avLst/>
          </a:prstGeom>
        </p:spPr>
      </p:pic>
      <p:pic>
        <p:nvPicPr>
          <p:cNvPr id="19" name="Imagem 18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3400" y="178153"/>
            <a:ext cx="2065583" cy="913554"/>
          </a:xfrm>
          <a:prstGeom prst="rect">
            <a:avLst/>
          </a:prstGeom>
        </p:spPr>
      </p:pic>
      <p:sp>
        <p:nvSpPr>
          <p:cNvPr id="28" name="Rectangle 11"/>
          <p:cNvSpPr/>
          <p:nvPr userDrawn="1"/>
        </p:nvSpPr>
        <p:spPr>
          <a:xfrm>
            <a:off x="0" y="6132826"/>
            <a:ext cx="9144000" cy="78961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9" name="Rectangle 11"/>
          <p:cNvSpPr/>
          <p:nvPr userDrawn="1"/>
        </p:nvSpPr>
        <p:spPr>
          <a:xfrm>
            <a:off x="0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059C5AA2-3538-45C9-8906-4F60D3E29AB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571" y="4174055"/>
            <a:ext cx="1619240" cy="671101"/>
          </a:xfrm>
          <a:prstGeom prst="rect">
            <a:avLst/>
          </a:prstGeom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A6F819CD-F30D-4D5C-BB70-A96A264B381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1418" y="4114800"/>
            <a:ext cx="1116783" cy="789610"/>
          </a:xfrm>
          <a:prstGeom prst="rect">
            <a:avLst/>
          </a:prstGeom>
        </p:spPr>
      </p:pic>
      <p:pic>
        <p:nvPicPr>
          <p:cNvPr id="23" name="Imagem 22">
            <a:extLst>
              <a:ext uri="{FF2B5EF4-FFF2-40B4-BE49-F238E27FC236}">
                <a16:creationId xmlns:a16="http://schemas.microsoft.com/office/drawing/2014/main" id="{26A2CB32-E361-4293-AD8B-C989436FB4AB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6759" y="4208615"/>
            <a:ext cx="1642100" cy="601981"/>
          </a:xfrm>
          <a:prstGeom prst="rect">
            <a:avLst/>
          </a:prstGeom>
        </p:spPr>
      </p:pic>
      <p:sp>
        <p:nvSpPr>
          <p:cNvPr id="24" name="Rectangle 11">
            <a:extLst>
              <a:ext uri="{FF2B5EF4-FFF2-40B4-BE49-F238E27FC236}">
                <a16:creationId xmlns:a16="http://schemas.microsoft.com/office/drawing/2014/main" id="{407399DE-7D37-454F-ACF8-959323AC3200}"/>
              </a:ext>
            </a:extLst>
          </p:cNvPr>
          <p:cNvSpPr/>
          <p:nvPr userDrawn="1"/>
        </p:nvSpPr>
        <p:spPr>
          <a:xfrm>
            <a:off x="3052513" y="1419234"/>
            <a:ext cx="3054447" cy="247349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EE4B31D7-D029-4ADE-91EC-E48AC79EF354}"/>
              </a:ext>
            </a:extLst>
          </p:cNvPr>
          <p:cNvSpPr/>
          <p:nvPr userDrawn="1"/>
        </p:nvSpPr>
        <p:spPr>
          <a:xfrm>
            <a:off x="6089553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0755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680495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3852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94122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50412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192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9788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56655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02857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952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192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54984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750505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40082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763439-0E4F-4416-A21A-E71373B66B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C23C685-163B-4AA0-B736-D83BE8D31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85E191BB-9321-426E-90A7-1FAADFB9E0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7A44EEE4-D0F0-48F2-8F99-B74288D11219}" type="datetimeFigureOut">
              <a:rPr lang="pt-PT" smtClean="0">
                <a:solidFill>
                  <a:srgbClr val="3F3F3F">
                    <a:tint val="75000"/>
                  </a:srgbClr>
                </a:solidFill>
              </a:rPr>
              <a:pPr/>
              <a:t>21-06-2022</a:t>
            </a:fld>
            <a:endParaRPr lang="pt-PT" dirty="0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ABD9F7B-EE4D-4A0E-8E02-8910C3E4B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srgbClr val="3F3F3F"/>
              </a:solidFill>
            </a:endParaRPr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6917113-A4CB-4747-B266-5EA861463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C0F58D56-5BBA-4E7A-8249-1759911C5D35}" type="slidenum">
              <a:rPr lang="pt-PT" smtClean="0">
                <a:solidFill>
                  <a:srgbClr val="3F3F3F"/>
                </a:solidFill>
              </a:rPr>
              <a:pPr/>
              <a:t>‹#›</a:t>
            </a:fld>
            <a:endParaRPr lang="pt-PT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88816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848600" cy="45720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6400800"/>
            <a:ext cx="6096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4860309F-B662-4DA2-819A-3D6F262AD4E0}" type="slidenum">
              <a:rPr lang="en-GB" smtClean="0">
                <a:solidFill>
                  <a:prstClr val="white"/>
                </a:solidFill>
              </a:rPr>
              <a:pPr/>
              <a:t>‹#›</a:t>
            </a:fld>
            <a:endParaRPr lang="en-GB" dirty="0">
              <a:solidFill>
                <a:prstClr val="white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64929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1800" y="1454399"/>
            <a:ext cx="3119688" cy="231440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3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091488" y="1469331"/>
            <a:ext cx="3052512" cy="233380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01093"/>
            <a:ext cx="3054447" cy="2319263"/>
          </a:xfrm>
          <a:prstGeom prst="rect">
            <a:avLst/>
          </a:prstGeom>
        </p:spPr>
      </p:pic>
      <p:sp>
        <p:nvSpPr>
          <p:cNvPr id="16" name="Retângulo 15"/>
          <p:cNvSpPr/>
          <p:nvPr userDrawn="1"/>
        </p:nvSpPr>
        <p:spPr>
          <a:xfrm>
            <a:off x="0" y="-228600"/>
            <a:ext cx="9144000" cy="1651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  <p:sp>
        <p:nvSpPr>
          <p:cNvPr id="18" name="Retângulo 17"/>
          <p:cNvSpPr/>
          <p:nvPr userDrawn="1"/>
        </p:nvSpPr>
        <p:spPr>
          <a:xfrm>
            <a:off x="-44347" y="3669747"/>
            <a:ext cx="9220200" cy="394606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  <p:sp>
        <p:nvSpPr>
          <p:cNvPr id="28" name="Rectangle 11"/>
          <p:cNvSpPr/>
          <p:nvPr userDrawn="1"/>
        </p:nvSpPr>
        <p:spPr>
          <a:xfrm>
            <a:off x="0" y="6132826"/>
            <a:ext cx="9144000" cy="789610"/>
          </a:xfrm>
          <a:prstGeom prst="rect">
            <a:avLst/>
          </a:prstGeom>
          <a:solidFill>
            <a:srgbClr val="169E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9" name="Rectangle 11"/>
          <p:cNvSpPr/>
          <p:nvPr userDrawn="1"/>
        </p:nvSpPr>
        <p:spPr>
          <a:xfrm>
            <a:off x="0" y="1419234"/>
            <a:ext cx="3054447" cy="247349"/>
          </a:xfrm>
          <a:prstGeom prst="rect">
            <a:avLst/>
          </a:prstGeom>
          <a:solidFill>
            <a:srgbClr val="169E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4" name="Rectangle 11">
            <a:extLst>
              <a:ext uri="{FF2B5EF4-FFF2-40B4-BE49-F238E27FC236}">
                <a16:creationId xmlns:a16="http://schemas.microsoft.com/office/drawing/2014/main" id="{407399DE-7D37-454F-ACF8-959323AC3200}"/>
              </a:ext>
            </a:extLst>
          </p:cNvPr>
          <p:cNvSpPr/>
          <p:nvPr userDrawn="1"/>
        </p:nvSpPr>
        <p:spPr>
          <a:xfrm>
            <a:off x="3052513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EE4B31D7-D029-4ADE-91EC-E48AC79EF354}"/>
              </a:ext>
            </a:extLst>
          </p:cNvPr>
          <p:cNvSpPr/>
          <p:nvPr userDrawn="1"/>
        </p:nvSpPr>
        <p:spPr>
          <a:xfrm>
            <a:off x="6089553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28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273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444" y="219092"/>
            <a:ext cx="1860600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Imagem 30" descr="C:\Users\vascobarros\Desktop\Logos Centros e Urbanizaçao\logo ERICENA.jpg"/>
          <p:cNvPicPr/>
          <p:nvPr userDrawn="1"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070" y="4117174"/>
            <a:ext cx="1255366" cy="784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2"/>
          <p:cNvPicPr>
            <a:picLocks noChangeAspect="1" noChangeArrowheads="1"/>
          </p:cNvPicPr>
          <p:nvPr userDrawn="1"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" t="7459" r="3422" b="10353"/>
          <a:stretch/>
        </p:blipFill>
        <p:spPr bwMode="auto">
          <a:xfrm>
            <a:off x="6948570" y="4338909"/>
            <a:ext cx="1336411" cy="34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Imagem 11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79" y="4167916"/>
            <a:ext cx="1679487" cy="68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1671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82510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07477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32730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0342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192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848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302720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07467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71630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2910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07886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615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763439-0E4F-4416-A21A-E71373B66B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C23C685-163B-4AA0-B736-D83BE8D31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85E191BB-9321-426E-90A7-1FAADFB9E0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7A44EEE4-D0F0-48F2-8F99-B74288D11219}" type="datetimeFigureOut">
              <a:rPr lang="pt-PT" smtClean="0">
                <a:solidFill>
                  <a:srgbClr val="3F3F3F">
                    <a:tint val="75000"/>
                  </a:srgbClr>
                </a:solidFill>
              </a:rPr>
              <a:pPr/>
              <a:t>21-06-2022</a:t>
            </a:fld>
            <a:endParaRPr lang="pt-PT" dirty="0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ABD9F7B-EE4D-4A0E-8E02-8910C3E4B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srgbClr val="3F3F3F"/>
              </a:solidFill>
            </a:endParaRPr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6917113-A4CB-4747-B266-5EA861463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C0F58D56-5BBA-4E7A-8249-1759911C5D35}" type="slidenum">
              <a:rPr lang="pt-PT" smtClean="0">
                <a:solidFill>
                  <a:srgbClr val="3F3F3F"/>
                </a:solidFill>
              </a:rPr>
              <a:pPr/>
              <a:t>‹#›</a:t>
            </a:fld>
            <a:endParaRPr lang="pt-PT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05426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92" y="1729585"/>
            <a:ext cx="3702079" cy="1773780"/>
          </a:xfrm>
          <a:prstGeom prst="rect">
            <a:avLst/>
          </a:prstGeom>
        </p:spPr>
      </p:pic>
      <p:sp>
        <p:nvSpPr>
          <p:cNvPr id="9" name="Marcador de texto 8"/>
          <p:cNvSpPr>
            <a:spLocks noGrp="1"/>
          </p:cNvSpPr>
          <p:nvPr>
            <p:ph type="body" sz="quarter" idx="10" hasCustomPrompt="1"/>
          </p:nvPr>
        </p:nvSpPr>
        <p:spPr>
          <a:xfrm>
            <a:off x="628203" y="3821231"/>
            <a:ext cx="4409513" cy="1177089"/>
          </a:xfrm>
        </p:spPr>
        <p:txBody>
          <a:bodyPr>
            <a:noAutofit/>
          </a:bodyPr>
          <a:lstStyle>
            <a:lvl1pPr marL="0" indent="0">
              <a:buNone/>
              <a:defRPr sz="1846" b="1" i="0">
                <a:solidFill>
                  <a:schemeClr val="accent5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consectetuer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. </a:t>
            </a:r>
            <a:r>
              <a:rPr lang="es-ES_tradnl" dirty="0" err="1"/>
              <a:t>Aenean</a:t>
            </a:r>
            <a:r>
              <a:rPr lang="es-ES_tradnl" dirty="0"/>
              <a:t> commodo </a:t>
            </a:r>
            <a:r>
              <a:rPr lang="es-ES_tradnl" dirty="0" err="1"/>
              <a:t>ligula</a:t>
            </a:r>
            <a:r>
              <a:rPr lang="es-ES_tradnl" dirty="0"/>
              <a:t> </a:t>
            </a:r>
            <a:r>
              <a:rPr lang="es-ES_tradnl" dirty="0" err="1"/>
              <a:t>eget</a:t>
            </a:r>
            <a:r>
              <a:rPr lang="es-ES_tradnl" dirty="0"/>
              <a:t> dolor. </a:t>
            </a:r>
            <a:r>
              <a:rPr lang="es-ES_tradnl" dirty="0" err="1"/>
              <a:t>Aenean</a:t>
            </a:r>
            <a:r>
              <a:rPr lang="es-ES_tradnl" dirty="0"/>
              <a:t> </a:t>
            </a:r>
            <a:r>
              <a:rPr lang="es-ES_tradnl" dirty="0" err="1"/>
              <a:t>massa</a:t>
            </a:r>
            <a:r>
              <a:rPr lang="es-ES_tradn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998397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HITE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742216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texto 8"/>
          <p:cNvSpPr>
            <a:spLocks noGrp="1"/>
          </p:cNvSpPr>
          <p:nvPr>
            <p:ph type="body" sz="quarter" idx="10" hasCustomPrompt="1"/>
          </p:nvPr>
        </p:nvSpPr>
        <p:spPr>
          <a:xfrm>
            <a:off x="574893" y="731521"/>
            <a:ext cx="6879503" cy="356135"/>
          </a:xfrm>
        </p:spPr>
        <p:txBody>
          <a:bodyPr>
            <a:noAutofit/>
          </a:bodyPr>
          <a:lstStyle>
            <a:lvl1pPr marL="0" indent="0">
              <a:buNone/>
              <a:defRPr sz="2585" b="1" i="0">
                <a:solidFill>
                  <a:schemeClr val="accent5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/>
              <a:t>Title</a:t>
            </a:r>
            <a:endParaRPr lang="es-ES_tradnl" dirty="0"/>
          </a:p>
        </p:txBody>
      </p:sp>
      <p:sp>
        <p:nvSpPr>
          <p:cNvPr id="7" name="Marcador de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574893" y="1174284"/>
            <a:ext cx="6879503" cy="356135"/>
          </a:xfrm>
        </p:spPr>
        <p:txBody>
          <a:bodyPr>
            <a:noAutofit/>
          </a:bodyPr>
          <a:lstStyle>
            <a:lvl1pPr marL="0" indent="0">
              <a:buNone/>
              <a:defRPr sz="1477" b="1" i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9" name="Marcador de texto 8"/>
          <p:cNvSpPr>
            <a:spLocks noGrp="1"/>
          </p:cNvSpPr>
          <p:nvPr>
            <p:ph type="body" sz="quarter" idx="12" hasCustomPrompt="1"/>
          </p:nvPr>
        </p:nvSpPr>
        <p:spPr>
          <a:xfrm>
            <a:off x="574893" y="1809551"/>
            <a:ext cx="6879503" cy="1424539"/>
          </a:xfrm>
        </p:spPr>
        <p:txBody>
          <a:bodyPr>
            <a:noAutofit/>
          </a:bodyPr>
          <a:lstStyle>
            <a:lvl1pPr marL="0" indent="0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  <a:r>
              <a:rPr lang="es-ES_tradnl" dirty="0" err="1"/>
              <a:t>incididunt</a:t>
            </a:r>
            <a:r>
              <a:rPr lang="es-ES_tradnl" dirty="0"/>
              <a:t> ut labore et </a:t>
            </a:r>
            <a:r>
              <a:rPr lang="es-ES_tradnl" dirty="0" err="1"/>
              <a:t>dolore</a:t>
            </a:r>
            <a:r>
              <a:rPr lang="es-ES_tradnl" dirty="0"/>
              <a:t> magna </a:t>
            </a:r>
            <a:r>
              <a:rPr lang="es-ES_tradnl" dirty="0" err="1"/>
              <a:t>aliqua</a:t>
            </a:r>
            <a:r>
              <a:rPr lang="es-ES_tradnl" dirty="0"/>
              <a:t>. Ut </a:t>
            </a:r>
            <a:r>
              <a:rPr lang="es-ES_tradnl" dirty="0" err="1"/>
              <a:t>enim</a:t>
            </a:r>
            <a:r>
              <a:rPr lang="es-ES_tradnl" dirty="0"/>
              <a:t> ad </a:t>
            </a:r>
            <a:r>
              <a:rPr lang="es-ES_tradnl" dirty="0" err="1"/>
              <a:t>minim</a:t>
            </a:r>
            <a:r>
              <a:rPr lang="es-ES_tradnl" dirty="0"/>
              <a:t> </a:t>
            </a:r>
            <a:r>
              <a:rPr lang="es-ES_tradnl" dirty="0" err="1"/>
              <a:t>veniam</a:t>
            </a:r>
            <a:r>
              <a:rPr lang="es-ES_tradnl" dirty="0"/>
              <a:t>, </a:t>
            </a:r>
            <a:r>
              <a:rPr lang="es-ES_tradnl" dirty="0" err="1"/>
              <a:t>quis</a:t>
            </a:r>
            <a:r>
              <a:rPr lang="es-ES_tradnl" dirty="0"/>
              <a:t> </a:t>
            </a:r>
            <a:r>
              <a:rPr lang="es-ES_tradnl" dirty="0" err="1"/>
              <a:t>nostrud</a:t>
            </a:r>
            <a:r>
              <a:rPr lang="es-ES_tradnl" dirty="0"/>
              <a:t> </a:t>
            </a:r>
            <a:r>
              <a:rPr lang="es-ES_tradnl" dirty="0" err="1"/>
              <a:t>exercitation</a:t>
            </a:r>
            <a:r>
              <a:rPr lang="es-ES_tradnl" dirty="0"/>
              <a:t> </a:t>
            </a:r>
            <a:r>
              <a:rPr lang="es-ES_tradnl" dirty="0" err="1"/>
              <a:t>ullamco</a:t>
            </a:r>
            <a:r>
              <a:rPr lang="es-ES_tradnl" dirty="0"/>
              <a:t> </a:t>
            </a:r>
            <a:r>
              <a:rPr lang="es-ES_tradnl" dirty="0" err="1"/>
              <a:t>laboris</a:t>
            </a:r>
            <a:r>
              <a:rPr lang="es-ES_tradnl" dirty="0"/>
              <a:t> </a:t>
            </a:r>
            <a:r>
              <a:rPr lang="es-ES_tradnl" dirty="0" err="1"/>
              <a:t>nisi</a:t>
            </a:r>
            <a:r>
              <a:rPr lang="es-ES_tradnl" dirty="0"/>
              <a:t> ut </a:t>
            </a:r>
            <a:r>
              <a:rPr lang="es-ES_tradnl" dirty="0" err="1"/>
              <a:t>aliquip</a:t>
            </a:r>
            <a:r>
              <a:rPr lang="es-ES_tradnl" dirty="0"/>
              <a:t> ex </a:t>
            </a:r>
            <a:r>
              <a:rPr lang="es-ES_tradnl" dirty="0" err="1"/>
              <a:t>ea</a:t>
            </a:r>
            <a:r>
              <a:rPr lang="es-ES_tradnl" dirty="0"/>
              <a:t> commodo </a:t>
            </a:r>
            <a:r>
              <a:rPr lang="es-ES_tradnl" dirty="0" err="1"/>
              <a:t>consequat</a:t>
            </a:r>
            <a:r>
              <a:rPr lang="es-ES_tradnl" dirty="0"/>
              <a:t>. </a:t>
            </a:r>
            <a:r>
              <a:rPr lang="es-ES_tradnl" dirty="0" err="1"/>
              <a:t>Duis</a:t>
            </a:r>
            <a:r>
              <a:rPr lang="es-ES_tradnl" dirty="0"/>
              <a:t> </a:t>
            </a:r>
            <a:r>
              <a:rPr lang="es-ES_tradnl" dirty="0" err="1"/>
              <a:t>aute</a:t>
            </a:r>
            <a:r>
              <a:rPr lang="es-ES_tradnl" dirty="0"/>
              <a:t> </a:t>
            </a:r>
            <a:r>
              <a:rPr lang="es-ES_tradnl" dirty="0" err="1"/>
              <a:t>irure</a:t>
            </a:r>
            <a:r>
              <a:rPr lang="es-ES_tradnl" dirty="0"/>
              <a:t> dolor in </a:t>
            </a:r>
            <a:r>
              <a:rPr lang="es-ES_tradnl" dirty="0" err="1"/>
              <a:t>reprehenderit</a:t>
            </a:r>
            <a:r>
              <a:rPr lang="es-ES_tradnl" dirty="0"/>
              <a:t> in </a:t>
            </a:r>
            <a:r>
              <a:rPr lang="es-ES_tradnl" dirty="0" err="1"/>
              <a:t>voluptate</a:t>
            </a:r>
            <a:r>
              <a:rPr lang="es-ES_tradnl" dirty="0"/>
              <a:t> </a:t>
            </a:r>
            <a:r>
              <a:rPr lang="es-ES_tradnl" dirty="0" err="1"/>
              <a:t>velit</a:t>
            </a:r>
            <a:r>
              <a:rPr lang="es-ES_tradnl" dirty="0"/>
              <a:t> </a:t>
            </a:r>
            <a:r>
              <a:rPr lang="es-ES_tradnl" dirty="0" err="1"/>
              <a:t>esse</a:t>
            </a:r>
            <a:r>
              <a:rPr lang="es-ES_tradnl" dirty="0"/>
              <a:t> </a:t>
            </a:r>
            <a:r>
              <a:rPr lang="es-ES_tradnl" dirty="0" err="1"/>
              <a:t>cillum</a:t>
            </a:r>
            <a:r>
              <a:rPr lang="es-ES_tradnl" dirty="0"/>
              <a:t> </a:t>
            </a:r>
            <a:r>
              <a:rPr lang="es-ES_tradnl" dirty="0" err="1"/>
              <a:t>dolore</a:t>
            </a:r>
            <a:r>
              <a:rPr lang="es-ES_tradnl" dirty="0"/>
              <a:t> </a:t>
            </a:r>
            <a:r>
              <a:rPr lang="es-ES_tradnl" dirty="0" err="1"/>
              <a:t>eu</a:t>
            </a:r>
            <a:r>
              <a:rPr lang="es-ES_tradnl" dirty="0"/>
              <a:t> </a:t>
            </a:r>
            <a:r>
              <a:rPr lang="es-ES_tradnl" dirty="0" err="1"/>
              <a:t>fugiat</a:t>
            </a:r>
            <a:r>
              <a:rPr lang="es-ES_tradnl" dirty="0"/>
              <a:t> </a:t>
            </a:r>
            <a:r>
              <a:rPr lang="es-ES_tradnl" dirty="0" err="1"/>
              <a:t>nulla</a:t>
            </a:r>
            <a:r>
              <a:rPr lang="es-ES_tradnl" dirty="0"/>
              <a:t> </a:t>
            </a:r>
            <a:r>
              <a:rPr lang="es-ES_tradnl" dirty="0" err="1"/>
              <a:t>pariatur</a:t>
            </a:r>
            <a:r>
              <a:rPr lang="es-ES_tradnl" dirty="0"/>
              <a:t>. </a:t>
            </a:r>
            <a:r>
              <a:rPr lang="es-ES_tradnl" dirty="0" err="1"/>
              <a:t>Excepteur</a:t>
            </a:r>
            <a:r>
              <a:rPr lang="es-ES_tradnl" dirty="0"/>
              <a:t> </a:t>
            </a:r>
            <a:r>
              <a:rPr lang="es-ES_tradnl" dirty="0" err="1"/>
              <a:t>sint</a:t>
            </a:r>
            <a:r>
              <a:rPr lang="es-ES_tradnl" dirty="0"/>
              <a:t> </a:t>
            </a:r>
            <a:r>
              <a:rPr lang="es-ES_tradnl" dirty="0" err="1"/>
              <a:t>occaecat</a:t>
            </a:r>
            <a:r>
              <a:rPr lang="es-ES_tradnl" dirty="0"/>
              <a:t> </a:t>
            </a:r>
            <a:r>
              <a:rPr lang="es-ES_tradnl" dirty="0" err="1"/>
              <a:t>cupidatat</a:t>
            </a:r>
            <a:r>
              <a:rPr lang="es-ES_tradnl" dirty="0"/>
              <a:t> non </a:t>
            </a:r>
            <a:r>
              <a:rPr lang="es-ES_tradnl" dirty="0" err="1"/>
              <a:t>proident</a:t>
            </a:r>
            <a:r>
              <a:rPr lang="es-ES_tradnl" dirty="0"/>
              <a:t>, </a:t>
            </a:r>
            <a:r>
              <a:rPr lang="es-ES_tradnl" dirty="0" err="1"/>
              <a:t>sunt</a:t>
            </a:r>
            <a:r>
              <a:rPr lang="es-ES_tradnl" dirty="0"/>
              <a:t> in culpa </a:t>
            </a:r>
            <a:r>
              <a:rPr lang="es-ES_tradnl" dirty="0" err="1"/>
              <a:t>qui</a:t>
            </a:r>
            <a:r>
              <a:rPr lang="es-ES_tradnl" dirty="0"/>
              <a:t> </a:t>
            </a:r>
            <a:r>
              <a:rPr lang="es-ES_tradnl" dirty="0" err="1"/>
              <a:t>officia</a:t>
            </a:r>
            <a:r>
              <a:rPr lang="es-ES_tradnl" dirty="0"/>
              <a:t> </a:t>
            </a:r>
            <a:r>
              <a:rPr lang="es-ES_tradnl" dirty="0" err="1"/>
              <a:t>deserunt</a:t>
            </a:r>
            <a:r>
              <a:rPr lang="es-ES_tradnl" dirty="0"/>
              <a:t> </a:t>
            </a:r>
            <a:r>
              <a:rPr lang="es-ES_tradnl" dirty="0" err="1"/>
              <a:t>mollit</a:t>
            </a:r>
            <a:r>
              <a:rPr lang="es-ES_tradnl" dirty="0"/>
              <a:t> </a:t>
            </a:r>
            <a:r>
              <a:rPr lang="es-ES_tradnl" dirty="0" err="1"/>
              <a:t>anim</a:t>
            </a:r>
            <a:r>
              <a:rPr lang="es-ES_tradnl" dirty="0"/>
              <a:t> id </a:t>
            </a:r>
            <a:r>
              <a:rPr lang="es-ES_tradnl" dirty="0" err="1"/>
              <a:t>est</a:t>
            </a:r>
            <a:r>
              <a:rPr lang="es-ES_tradnl" dirty="0"/>
              <a:t> </a:t>
            </a:r>
            <a:r>
              <a:rPr lang="es-ES_tradnl" dirty="0" err="1"/>
              <a:t>laborum</a:t>
            </a:r>
            <a:r>
              <a:rPr lang="es-ES_tradnl" dirty="0"/>
              <a:t>.</a:t>
            </a:r>
          </a:p>
        </p:txBody>
      </p:sp>
      <p:sp>
        <p:nvSpPr>
          <p:cNvPr id="11" name="Marcador de texto 8"/>
          <p:cNvSpPr>
            <a:spLocks noGrp="1"/>
          </p:cNvSpPr>
          <p:nvPr>
            <p:ph type="body" sz="quarter" idx="13" hasCustomPrompt="1"/>
          </p:nvPr>
        </p:nvSpPr>
        <p:spPr>
          <a:xfrm>
            <a:off x="574893" y="3291841"/>
            <a:ext cx="3938616" cy="1126156"/>
          </a:xfrm>
        </p:spPr>
        <p:txBody>
          <a:bodyPr>
            <a:noAutofit/>
          </a:bodyPr>
          <a:lstStyle>
            <a:lvl1pPr marL="0" indent="0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  <a:r>
              <a:rPr lang="es-ES_tradnl" dirty="0" err="1"/>
              <a:t>incididunt</a:t>
            </a:r>
            <a:r>
              <a:rPr lang="es-ES_tradnl" dirty="0"/>
              <a:t> ut labore et </a:t>
            </a:r>
            <a:r>
              <a:rPr lang="es-ES_tradnl" dirty="0" err="1"/>
              <a:t>dolore</a:t>
            </a:r>
            <a:r>
              <a:rPr lang="es-ES_tradnl" dirty="0"/>
              <a:t> magna </a:t>
            </a:r>
            <a:r>
              <a:rPr lang="es-ES_tradnl" dirty="0" err="1"/>
              <a:t>aliqua</a:t>
            </a:r>
            <a:r>
              <a:rPr lang="es-ES_tradnl" dirty="0"/>
              <a:t>. Ut </a:t>
            </a:r>
            <a:r>
              <a:rPr lang="es-ES_tradnl" dirty="0" err="1"/>
              <a:t>enim</a:t>
            </a:r>
            <a:r>
              <a:rPr lang="es-ES_tradnl" dirty="0"/>
              <a:t> ad </a:t>
            </a:r>
            <a:r>
              <a:rPr lang="es-ES_tradnl" dirty="0" err="1"/>
              <a:t>minim</a:t>
            </a:r>
            <a:r>
              <a:rPr lang="es-ES_tradnl" dirty="0"/>
              <a:t> </a:t>
            </a:r>
            <a:r>
              <a:rPr lang="es-ES_tradnl" dirty="0" err="1"/>
              <a:t>veniam</a:t>
            </a:r>
            <a:r>
              <a:rPr lang="es-ES_tradnl" dirty="0"/>
              <a:t>, </a:t>
            </a:r>
            <a:r>
              <a:rPr lang="es-ES_tradnl" dirty="0" err="1"/>
              <a:t>quis</a:t>
            </a:r>
            <a:r>
              <a:rPr lang="es-ES_tradnl" dirty="0"/>
              <a:t> </a:t>
            </a:r>
            <a:r>
              <a:rPr lang="es-ES_tradnl" dirty="0" err="1"/>
              <a:t>nostrud</a:t>
            </a:r>
            <a:r>
              <a:rPr lang="es-ES_tradnl" dirty="0"/>
              <a:t> </a:t>
            </a:r>
            <a:r>
              <a:rPr lang="es-ES_tradnl" dirty="0" err="1"/>
              <a:t>exercitation</a:t>
            </a:r>
            <a:r>
              <a:rPr lang="es-ES_tradnl" dirty="0"/>
              <a:t> </a:t>
            </a:r>
            <a:r>
              <a:rPr lang="es-ES_tradnl" dirty="0" err="1"/>
              <a:t>ullamco</a:t>
            </a:r>
            <a:r>
              <a:rPr lang="es-ES_tradnl" dirty="0"/>
              <a:t> </a:t>
            </a:r>
            <a:r>
              <a:rPr lang="es-ES_tradnl" dirty="0" err="1"/>
              <a:t>laboris</a:t>
            </a:r>
            <a:r>
              <a:rPr lang="es-ES_tradnl" dirty="0"/>
              <a:t> </a:t>
            </a:r>
            <a:r>
              <a:rPr lang="es-ES_tradnl" dirty="0" err="1"/>
              <a:t>nisi</a:t>
            </a:r>
            <a:r>
              <a:rPr lang="es-ES_tradnl" dirty="0"/>
              <a:t> ut </a:t>
            </a:r>
            <a:r>
              <a:rPr lang="es-ES_tradnl" dirty="0" err="1"/>
              <a:t>aliquip</a:t>
            </a:r>
            <a:r>
              <a:rPr lang="es-ES_tradnl" dirty="0"/>
              <a:t> ex </a:t>
            </a:r>
            <a:r>
              <a:rPr lang="es-ES_tradnl" dirty="0" err="1"/>
              <a:t>ea</a:t>
            </a:r>
            <a:r>
              <a:rPr lang="es-ES_tradnl" dirty="0"/>
              <a:t> commodo </a:t>
            </a:r>
            <a:r>
              <a:rPr lang="es-ES_tradnl" dirty="0" err="1"/>
              <a:t>consequat</a:t>
            </a:r>
            <a:r>
              <a:rPr lang="es-ES_tradnl" dirty="0"/>
              <a:t>. </a:t>
            </a:r>
            <a:r>
              <a:rPr lang="es-ES_tradnl" dirty="0" err="1"/>
              <a:t>Duis</a:t>
            </a:r>
            <a:r>
              <a:rPr lang="es-ES_tradnl" dirty="0"/>
              <a:t> </a:t>
            </a:r>
            <a:r>
              <a:rPr lang="es-ES_tradnl" dirty="0" err="1"/>
              <a:t>aute</a:t>
            </a:r>
            <a:r>
              <a:rPr lang="es-ES_tradnl" dirty="0"/>
              <a:t> </a:t>
            </a:r>
            <a:r>
              <a:rPr lang="es-ES_tradnl" dirty="0" err="1"/>
              <a:t>irure</a:t>
            </a:r>
            <a:endParaRPr lang="es-ES_tradnl" dirty="0"/>
          </a:p>
        </p:txBody>
      </p:sp>
      <p:sp>
        <p:nvSpPr>
          <p:cNvPr id="12" name="Marcador de texto 8"/>
          <p:cNvSpPr>
            <a:spLocks noGrp="1"/>
          </p:cNvSpPr>
          <p:nvPr>
            <p:ph type="body" sz="quarter" idx="14" hasCustomPrompt="1"/>
          </p:nvPr>
        </p:nvSpPr>
        <p:spPr>
          <a:xfrm>
            <a:off x="574893" y="4976262"/>
            <a:ext cx="6879502" cy="327258"/>
          </a:xfrm>
        </p:spPr>
        <p:txBody>
          <a:bodyPr>
            <a:noAutofit/>
          </a:bodyPr>
          <a:lstStyle>
            <a:lvl1pPr marL="0" indent="0">
              <a:buNone/>
              <a:defRPr sz="1292" b="1" i="1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327042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46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822377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texto 8"/>
          <p:cNvSpPr>
            <a:spLocks noGrp="1"/>
          </p:cNvSpPr>
          <p:nvPr>
            <p:ph type="body" sz="quarter" idx="10" hasCustomPrompt="1"/>
          </p:nvPr>
        </p:nvSpPr>
        <p:spPr>
          <a:xfrm>
            <a:off x="574893" y="731521"/>
            <a:ext cx="6879503" cy="356135"/>
          </a:xfrm>
        </p:spPr>
        <p:txBody>
          <a:bodyPr>
            <a:noAutofit/>
          </a:bodyPr>
          <a:lstStyle>
            <a:lvl1pPr marL="0" indent="0">
              <a:buNone/>
              <a:defRPr sz="2585" b="1" i="0">
                <a:solidFill>
                  <a:schemeClr val="accent5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/>
              <a:t>Title</a:t>
            </a:r>
            <a:endParaRPr lang="es-ES_tradnl" dirty="0"/>
          </a:p>
        </p:txBody>
      </p:sp>
      <p:sp>
        <p:nvSpPr>
          <p:cNvPr id="12" name="Marcador de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574893" y="1174284"/>
            <a:ext cx="6879503" cy="356135"/>
          </a:xfrm>
        </p:spPr>
        <p:txBody>
          <a:bodyPr>
            <a:noAutofit/>
          </a:bodyPr>
          <a:lstStyle>
            <a:lvl1pPr marL="0" indent="0">
              <a:buNone/>
              <a:defRPr sz="1477" b="1" i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13" name="Marcador de texto 8"/>
          <p:cNvSpPr>
            <a:spLocks noGrp="1"/>
          </p:cNvSpPr>
          <p:nvPr>
            <p:ph type="body" sz="quarter" idx="12" hasCustomPrompt="1"/>
          </p:nvPr>
        </p:nvSpPr>
        <p:spPr>
          <a:xfrm>
            <a:off x="574893" y="1809550"/>
            <a:ext cx="2508153" cy="3705726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  <a:r>
              <a:rPr lang="es-ES_tradnl" dirty="0" err="1"/>
              <a:t>incididunt</a:t>
            </a:r>
            <a:r>
              <a:rPr lang="es-ES_tradnl" dirty="0"/>
              <a:t> ut labore et </a:t>
            </a:r>
            <a:r>
              <a:rPr lang="es-ES_tradnl" dirty="0" err="1"/>
              <a:t>dolore</a:t>
            </a:r>
            <a:r>
              <a:rPr lang="es-ES_tradnl" dirty="0"/>
              <a:t> magna </a:t>
            </a:r>
            <a:r>
              <a:rPr lang="es-ES_tradnl" dirty="0" err="1"/>
              <a:t>aliqua</a:t>
            </a:r>
            <a:r>
              <a:rPr lang="es-ES_tradnl" dirty="0"/>
              <a:t>. Ut </a:t>
            </a:r>
            <a:r>
              <a:rPr lang="es-ES_tradnl" dirty="0" err="1"/>
              <a:t>enim</a:t>
            </a:r>
            <a:r>
              <a:rPr lang="es-ES_tradnl" dirty="0"/>
              <a:t> ad </a:t>
            </a:r>
            <a:r>
              <a:rPr lang="es-ES_tradnl" dirty="0" err="1"/>
              <a:t>minim</a:t>
            </a:r>
            <a:r>
              <a:rPr lang="es-ES_tradnl" dirty="0"/>
              <a:t> </a:t>
            </a:r>
            <a:r>
              <a:rPr lang="es-ES_tradnl" dirty="0" err="1"/>
              <a:t>veniam</a:t>
            </a:r>
            <a:r>
              <a:rPr lang="es-ES_tradnl" dirty="0"/>
              <a:t>, </a:t>
            </a:r>
            <a:r>
              <a:rPr lang="es-ES_tradnl" dirty="0" err="1"/>
              <a:t>quis</a:t>
            </a:r>
            <a:r>
              <a:rPr lang="es-ES_tradnl" dirty="0"/>
              <a:t> </a:t>
            </a:r>
            <a:r>
              <a:rPr lang="es-ES_tradnl" dirty="0" err="1"/>
              <a:t>nostrud</a:t>
            </a:r>
            <a:r>
              <a:rPr lang="es-ES_tradnl" dirty="0"/>
              <a:t> </a:t>
            </a:r>
            <a:r>
              <a:rPr lang="es-ES_tradnl" dirty="0" err="1"/>
              <a:t>exercitation</a:t>
            </a:r>
            <a:r>
              <a:rPr lang="es-ES_tradnl" dirty="0"/>
              <a:t> </a:t>
            </a:r>
            <a:r>
              <a:rPr lang="es-ES_tradnl" dirty="0" err="1"/>
              <a:t>ullamco</a:t>
            </a:r>
            <a:r>
              <a:rPr lang="es-ES_tradnl" dirty="0"/>
              <a:t> </a:t>
            </a:r>
            <a:r>
              <a:rPr lang="es-ES_tradnl" dirty="0" err="1"/>
              <a:t>laboris</a:t>
            </a:r>
            <a:r>
              <a:rPr lang="es-ES_tradnl" dirty="0"/>
              <a:t> </a:t>
            </a:r>
            <a:r>
              <a:rPr lang="es-ES_tradnl" dirty="0" err="1"/>
              <a:t>nisi</a:t>
            </a:r>
            <a:r>
              <a:rPr lang="es-ES_tradnl" dirty="0"/>
              <a:t> ut </a:t>
            </a:r>
            <a:r>
              <a:rPr lang="es-ES_tradnl" dirty="0" err="1"/>
              <a:t>aliquip</a:t>
            </a:r>
            <a:r>
              <a:rPr lang="es-ES_tradnl" dirty="0"/>
              <a:t> ex </a:t>
            </a:r>
            <a:r>
              <a:rPr lang="es-ES_tradnl" dirty="0" err="1"/>
              <a:t>ea</a:t>
            </a:r>
            <a:r>
              <a:rPr lang="es-ES_tradnl" dirty="0"/>
              <a:t> commodo </a:t>
            </a:r>
            <a:r>
              <a:rPr lang="es-ES_tradnl" dirty="0" err="1"/>
              <a:t>consequat</a:t>
            </a:r>
            <a:r>
              <a:rPr lang="es-ES_tradnl" dirty="0"/>
              <a:t>. </a:t>
            </a:r>
            <a:r>
              <a:rPr lang="es-ES_tradnl" dirty="0" err="1"/>
              <a:t>Duis</a:t>
            </a:r>
            <a:r>
              <a:rPr lang="es-ES_tradnl" dirty="0"/>
              <a:t> </a:t>
            </a:r>
            <a:r>
              <a:rPr lang="es-ES_tradnl" dirty="0" err="1"/>
              <a:t>aute</a:t>
            </a:r>
            <a:r>
              <a:rPr lang="es-ES_tradnl" dirty="0"/>
              <a:t> </a:t>
            </a:r>
            <a:r>
              <a:rPr lang="es-ES_tradnl" dirty="0" err="1"/>
              <a:t>irure</a:t>
            </a:r>
            <a:r>
              <a:rPr lang="es-ES_tradnl" dirty="0"/>
              <a:t> dolor in </a:t>
            </a:r>
            <a:r>
              <a:rPr lang="es-ES_tradnl" dirty="0" err="1"/>
              <a:t>reprehenderit</a:t>
            </a:r>
            <a:r>
              <a:rPr lang="es-ES_tradnl" dirty="0"/>
              <a:t> in </a:t>
            </a:r>
            <a:r>
              <a:rPr lang="es-ES_tradnl" dirty="0" err="1"/>
              <a:t>voluptate</a:t>
            </a:r>
            <a:r>
              <a:rPr lang="es-ES_tradnl" dirty="0"/>
              <a:t> </a:t>
            </a:r>
            <a:r>
              <a:rPr lang="es-ES_tradnl" dirty="0" err="1"/>
              <a:t>velit</a:t>
            </a:r>
            <a:r>
              <a:rPr lang="es-ES_tradnl" dirty="0"/>
              <a:t> </a:t>
            </a:r>
            <a:r>
              <a:rPr lang="es-ES_tradnl" dirty="0" err="1"/>
              <a:t>esse</a:t>
            </a:r>
            <a:r>
              <a:rPr lang="es-ES_tradnl" dirty="0"/>
              <a:t> </a:t>
            </a:r>
            <a:r>
              <a:rPr lang="es-ES_tradnl" dirty="0" err="1"/>
              <a:t>cillum</a:t>
            </a:r>
            <a:r>
              <a:rPr lang="es-ES_tradnl" dirty="0"/>
              <a:t> </a:t>
            </a:r>
            <a:r>
              <a:rPr lang="es-ES_tradnl" dirty="0" err="1"/>
              <a:t>dolore</a:t>
            </a:r>
            <a:r>
              <a:rPr lang="es-ES_tradnl" dirty="0"/>
              <a:t> </a:t>
            </a:r>
            <a:r>
              <a:rPr lang="es-ES_tradnl" dirty="0" err="1"/>
              <a:t>eu</a:t>
            </a:r>
            <a:r>
              <a:rPr lang="es-ES_tradnl" dirty="0"/>
              <a:t> </a:t>
            </a:r>
            <a:r>
              <a:rPr lang="es-ES_tradnl" dirty="0" err="1"/>
              <a:t>fugiat</a:t>
            </a:r>
            <a:r>
              <a:rPr lang="es-ES_tradnl" dirty="0"/>
              <a:t> </a:t>
            </a:r>
            <a:r>
              <a:rPr lang="es-ES_tradnl" dirty="0" err="1"/>
              <a:t>nulla</a:t>
            </a:r>
            <a:r>
              <a:rPr lang="es-ES_tradnl" dirty="0"/>
              <a:t> </a:t>
            </a:r>
            <a:r>
              <a:rPr lang="es-ES_tradnl" dirty="0" err="1"/>
              <a:t>pariatur</a:t>
            </a:r>
            <a:r>
              <a:rPr lang="es-ES_tradnl" dirty="0"/>
              <a:t>. </a:t>
            </a:r>
            <a:r>
              <a:rPr lang="es-ES_tradnl" dirty="0" err="1"/>
              <a:t>Excepteur</a:t>
            </a:r>
            <a:r>
              <a:rPr lang="es-ES_tradnl" dirty="0"/>
              <a:t> </a:t>
            </a:r>
            <a:r>
              <a:rPr lang="es-ES_tradnl" dirty="0" err="1"/>
              <a:t>sint</a:t>
            </a:r>
            <a:r>
              <a:rPr lang="es-ES_tradnl" dirty="0"/>
              <a:t> </a:t>
            </a:r>
            <a:r>
              <a:rPr lang="es-ES_tradnl" dirty="0" err="1"/>
              <a:t>occaecat</a:t>
            </a:r>
            <a:r>
              <a:rPr lang="es-ES_tradnl" dirty="0"/>
              <a:t> </a:t>
            </a:r>
            <a:r>
              <a:rPr lang="es-ES_tradnl" dirty="0" err="1"/>
              <a:t>cupidatat</a:t>
            </a:r>
            <a:r>
              <a:rPr lang="es-ES_tradnl" dirty="0"/>
              <a:t> non </a:t>
            </a:r>
            <a:r>
              <a:rPr lang="es-ES_tradnl" dirty="0" err="1"/>
              <a:t>proident</a:t>
            </a:r>
            <a:r>
              <a:rPr lang="es-ES_tradnl" dirty="0"/>
              <a:t>, </a:t>
            </a:r>
            <a:r>
              <a:rPr lang="es-ES_tradnl" dirty="0" err="1"/>
              <a:t>sunt</a:t>
            </a:r>
            <a:r>
              <a:rPr lang="es-ES_tradnl" dirty="0"/>
              <a:t> in culpa </a:t>
            </a:r>
            <a:r>
              <a:rPr lang="es-ES_tradnl" dirty="0" err="1"/>
              <a:t>qui</a:t>
            </a:r>
            <a:r>
              <a:rPr lang="es-ES_tradnl" dirty="0"/>
              <a:t> </a:t>
            </a:r>
            <a:r>
              <a:rPr lang="es-ES_tradnl" dirty="0" err="1"/>
              <a:t>officia</a:t>
            </a:r>
            <a:r>
              <a:rPr lang="es-ES_tradnl" dirty="0"/>
              <a:t> </a:t>
            </a:r>
            <a:r>
              <a:rPr lang="es-ES_tradnl" dirty="0" err="1"/>
              <a:t>deserunt</a:t>
            </a:r>
            <a:r>
              <a:rPr lang="es-ES_tradnl" dirty="0"/>
              <a:t> </a:t>
            </a:r>
            <a:r>
              <a:rPr lang="es-ES_tradnl" dirty="0" err="1"/>
              <a:t>mollit</a:t>
            </a:r>
            <a:r>
              <a:rPr lang="es-ES_tradnl" dirty="0"/>
              <a:t> </a:t>
            </a:r>
            <a:r>
              <a:rPr lang="es-ES_tradnl" dirty="0" err="1"/>
              <a:t>anim</a:t>
            </a:r>
            <a:r>
              <a:rPr lang="es-ES_tradnl" dirty="0"/>
              <a:t> id </a:t>
            </a:r>
            <a:r>
              <a:rPr lang="es-ES_tradnl" dirty="0" err="1"/>
              <a:t>est</a:t>
            </a:r>
            <a:r>
              <a:rPr lang="es-ES_tradnl" dirty="0"/>
              <a:t> </a:t>
            </a:r>
            <a:r>
              <a:rPr lang="es-ES_tradnl" dirty="0" err="1"/>
              <a:t>laborum</a:t>
            </a:r>
            <a:r>
              <a:rPr lang="es-ES_tradnl" dirty="0"/>
              <a:t>.</a:t>
            </a:r>
          </a:p>
        </p:txBody>
      </p:sp>
      <p:sp>
        <p:nvSpPr>
          <p:cNvPr id="14" name="Marcador de texto 8"/>
          <p:cNvSpPr>
            <a:spLocks noGrp="1"/>
          </p:cNvSpPr>
          <p:nvPr>
            <p:ph type="body" sz="quarter" idx="13" hasCustomPrompt="1"/>
          </p:nvPr>
        </p:nvSpPr>
        <p:spPr>
          <a:xfrm>
            <a:off x="3315872" y="1809550"/>
            <a:ext cx="2508153" cy="3705726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  <a:r>
              <a:rPr lang="es-ES_tradnl" dirty="0" err="1"/>
              <a:t>incididunt</a:t>
            </a:r>
            <a:r>
              <a:rPr lang="es-ES_tradnl" dirty="0"/>
              <a:t> ut labore et </a:t>
            </a:r>
            <a:r>
              <a:rPr lang="es-ES_tradnl" dirty="0" err="1"/>
              <a:t>dolore</a:t>
            </a:r>
            <a:r>
              <a:rPr lang="es-ES_tradnl" dirty="0"/>
              <a:t> magna </a:t>
            </a:r>
            <a:r>
              <a:rPr lang="es-ES_tradnl" dirty="0" err="1"/>
              <a:t>aliqua</a:t>
            </a:r>
            <a:r>
              <a:rPr lang="es-ES_tradnl" dirty="0"/>
              <a:t>. Ut </a:t>
            </a:r>
            <a:r>
              <a:rPr lang="es-ES_tradnl" dirty="0" err="1"/>
              <a:t>enim</a:t>
            </a:r>
            <a:r>
              <a:rPr lang="es-ES_tradnl" dirty="0"/>
              <a:t> ad </a:t>
            </a:r>
            <a:r>
              <a:rPr lang="es-ES_tradnl" dirty="0" err="1"/>
              <a:t>minim</a:t>
            </a:r>
            <a:r>
              <a:rPr lang="es-ES_tradnl" dirty="0"/>
              <a:t> </a:t>
            </a:r>
            <a:r>
              <a:rPr lang="es-ES_tradnl" dirty="0" err="1"/>
              <a:t>veniam</a:t>
            </a:r>
            <a:r>
              <a:rPr lang="es-ES_tradnl" dirty="0"/>
              <a:t>, </a:t>
            </a:r>
            <a:r>
              <a:rPr lang="es-ES_tradnl" dirty="0" err="1"/>
              <a:t>quis</a:t>
            </a:r>
            <a:r>
              <a:rPr lang="es-ES_tradnl" dirty="0"/>
              <a:t> </a:t>
            </a:r>
            <a:r>
              <a:rPr lang="es-ES_tradnl" dirty="0" err="1"/>
              <a:t>nostrud</a:t>
            </a:r>
            <a:r>
              <a:rPr lang="es-ES_tradnl" dirty="0"/>
              <a:t> </a:t>
            </a:r>
            <a:r>
              <a:rPr lang="es-ES_tradnl" dirty="0" err="1"/>
              <a:t>exercitation</a:t>
            </a:r>
            <a:r>
              <a:rPr lang="es-ES_tradnl" dirty="0"/>
              <a:t> </a:t>
            </a:r>
            <a:r>
              <a:rPr lang="es-ES_tradnl" dirty="0" err="1"/>
              <a:t>ullamco</a:t>
            </a:r>
            <a:r>
              <a:rPr lang="es-ES_tradnl" dirty="0"/>
              <a:t> </a:t>
            </a:r>
            <a:r>
              <a:rPr lang="es-ES_tradnl" dirty="0" err="1"/>
              <a:t>laboris</a:t>
            </a:r>
            <a:r>
              <a:rPr lang="es-ES_tradnl" dirty="0"/>
              <a:t> </a:t>
            </a:r>
            <a:r>
              <a:rPr lang="es-ES_tradnl" dirty="0" err="1"/>
              <a:t>nisi</a:t>
            </a:r>
            <a:r>
              <a:rPr lang="es-ES_tradnl" dirty="0"/>
              <a:t> ut </a:t>
            </a:r>
            <a:r>
              <a:rPr lang="es-ES_tradnl" dirty="0" err="1"/>
              <a:t>aliquip</a:t>
            </a:r>
            <a:r>
              <a:rPr lang="es-ES_tradnl" dirty="0"/>
              <a:t> ex </a:t>
            </a:r>
            <a:r>
              <a:rPr lang="es-ES_tradnl" dirty="0" err="1"/>
              <a:t>ea</a:t>
            </a:r>
            <a:r>
              <a:rPr lang="es-ES_tradnl" dirty="0"/>
              <a:t> commodo </a:t>
            </a:r>
            <a:r>
              <a:rPr lang="es-ES_tradnl" dirty="0" err="1"/>
              <a:t>consequat</a:t>
            </a:r>
            <a:r>
              <a:rPr lang="es-ES_tradnl" dirty="0"/>
              <a:t>. </a:t>
            </a:r>
            <a:r>
              <a:rPr lang="es-ES_tradnl" dirty="0" err="1"/>
              <a:t>Duis</a:t>
            </a:r>
            <a:r>
              <a:rPr lang="es-ES_tradnl" dirty="0"/>
              <a:t> </a:t>
            </a:r>
            <a:r>
              <a:rPr lang="es-ES_tradnl" dirty="0" err="1"/>
              <a:t>aute</a:t>
            </a:r>
            <a:r>
              <a:rPr lang="es-ES_tradnl" dirty="0"/>
              <a:t> </a:t>
            </a:r>
            <a:r>
              <a:rPr lang="es-ES_tradnl" dirty="0" err="1"/>
              <a:t>irure</a:t>
            </a:r>
            <a:r>
              <a:rPr lang="es-ES_tradnl" dirty="0"/>
              <a:t> dolor in </a:t>
            </a:r>
            <a:r>
              <a:rPr lang="es-ES_tradnl" dirty="0" err="1"/>
              <a:t>reprehenderit</a:t>
            </a:r>
            <a:r>
              <a:rPr lang="es-ES_tradnl" dirty="0"/>
              <a:t> in </a:t>
            </a:r>
            <a:r>
              <a:rPr lang="es-ES_tradnl" dirty="0" err="1"/>
              <a:t>voluptate</a:t>
            </a:r>
            <a:r>
              <a:rPr lang="es-ES_tradnl" dirty="0"/>
              <a:t> </a:t>
            </a:r>
            <a:r>
              <a:rPr lang="es-ES_tradnl" dirty="0" err="1"/>
              <a:t>velit</a:t>
            </a:r>
            <a:r>
              <a:rPr lang="es-ES_tradnl" dirty="0"/>
              <a:t> </a:t>
            </a:r>
            <a:r>
              <a:rPr lang="es-ES_tradnl" dirty="0" err="1"/>
              <a:t>esse</a:t>
            </a:r>
            <a:r>
              <a:rPr lang="es-ES_tradnl" dirty="0"/>
              <a:t> </a:t>
            </a:r>
            <a:r>
              <a:rPr lang="es-ES_tradnl" dirty="0" err="1"/>
              <a:t>cillum</a:t>
            </a:r>
            <a:r>
              <a:rPr lang="es-ES_tradnl" dirty="0"/>
              <a:t> </a:t>
            </a:r>
            <a:r>
              <a:rPr lang="es-ES_tradnl" dirty="0" err="1"/>
              <a:t>dolore</a:t>
            </a:r>
            <a:r>
              <a:rPr lang="es-ES_tradnl" dirty="0"/>
              <a:t> </a:t>
            </a:r>
            <a:r>
              <a:rPr lang="es-ES_tradnl" dirty="0" err="1"/>
              <a:t>eu</a:t>
            </a:r>
            <a:r>
              <a:rPr lang="es-ES_tradnl" dirty="0"/>
              <a:t> </a:t>
            </a:r>
            <a:r>
              <a:rPr lang="es-ES_tradnl" dirty="0" err="1"/>
              <a:t>fugiat</a:t>
            </a:r>
            <a:r>
              <a:rPr lang="es-ES_tradnl" dirty="0"/>
              <a:t> </a:t>
            </a:r>
            <a:r>
              <a:rPr lang="es-ES_tradnl" dirty="0" err="1"/>
              <a:t>nulla</a:t>
            </a:r>
            <a:r>
              <a:rPr lang="es-ES_tradnl" dirty="0"/>
              <a:t> </a:t>
            </a:r>
            <a:r>
              <a:rPr lang="es-ES_tradnl" dirty="0" err="1"/>
              <a:t>pariatur</a:t>
            </a:r>
            <a:r>
              <a:rPr lang="es-ES_tradnl" dirty="0"/>
              <a:t>. </a:t>
            </a:r>
            <a:r>
              <a:rPr lang="es-ES_tradnl" dirty="0" err="1"/>
              <a:t>Excepteur</a:t>
            </a:r>
            <a:r>
              <a:rPr lang="es-ES_tradnl" dirty="0"/>
              <a:t> </a:t>
            </a:r>
            <a:r>
              <a:rPr lang="es-ES_tradnl" dirty="0" err="1"/>
              <a:t>sint</a:t>
            </a:r>
            <a:r>
              <a:rPr lang="es-ES_tradnl" dirty="0"/>
              <a:t> </a:t>
            </a:r>
            <a:r>
              <a:rPr lang="es-ES_tradnl" dirty="0" err="1"/>
              <a:t>occaecat</a:t>
            </a:r>
            <a:r>
              <a:rPr lang="es-ES_tradnl" dirty="0"/>
              <a:t> </a:t>
            </a:r>
            <a:r>
              <a:rPr lang="es-ES_tradnl" dirty="0" err="1"/>
              <a:t>cupidatat</a:t>
            </a:r>
            <a:r>
              <a:rPr lang="es-ES_tradnl" dirty="0"/>
              <a:t> non </a:t>
            </a:r>
            <a:r>
              <a:rPr lang="es-ES_tradnl" dirty="0" err="1"/>
              <a:t>proident</a:t>
            </a:r>
            <a:r>
              <a:rPr lang="es-ES_tradnl" dirty="0"/>
              <a:t>, </a:t>
            </a:r>
            <a:r>
              <a:rPr lang="es-ES_tradnl" dirty="0" err="1"/>
              <a:t>sunt</a:t>
            </a:r>
            <a:r>
              <a:rPr lang="es-ES_tradnl" dirty="0"/>
              <a:t> in culpa </a:t>
            </a:r>
            <a:r>
              <a:rPr lang="es-ES_tradnl" dirty="0" err="1"/>
              <a:t>qui</a:t>
            </a:r>
            <a:r>
              <a:rPr lang="es-ES_tradnl" dirty="0"/>
              <a:t> </a:t>
            </a:r>
            <a:r>
              <a:rPr lang="es-ES_tradnl" dirty="0" err="1"/>
              <a:t>officia</a:t>
            </a:r>
            <a:r>
              <a:rPr lang="es-ES_tradnl" dirty="0"/>
              <a:t> </a:t>
            </a:r>
            <a:r>
              <a:rPr lang="es-ES_tradnl" dirty="0" err="1"/>
              <a:t>deserunt</a:t>
            </a:r>
            <a:r>
              <a:rPr lang="es-ES_tradnl" dirty="0"/>
              <a:t> </a:t>
            </a:r>
            <a:r>
              <a:rPr lang="es-ES_tradnl" dirty="0" err="1"/>
              <a:t>mollit</a:t>
            </a:r>
            <a:r>
              <a:rPr lang="es-ES_tradnl" dirty="0"/>
              <a:t> </a:t>
            </a:r>
            <a:r>
              <a:rPr lang="es-ES_tradnl" dirty="0" err="1"/>
              <a:t>anim</a:t>
            </a:r>
            <a:r>
              <a:rPr lang="es-ES_tradnl" dirty="0"/>
              <a:t> id </a:t>
            </a:r>
            <a:r>
              <a:rPr lang="es-ES_tradnl" dirty="0" err="1"/>
              <a:t>est</a:t>
            </a:r>
            <a:r>
              <a:rPr lang="es-ES_tradnl" dirty="0"/>
              <a:t> </a:t>
            </a:r>
            <a:r>
              <a:rPr lang="es-ES_tradnl" dirty="0" err="1"/>
              <a:t>laborum</a:t>
            </a:r>
            <a:r>
              <a:rPr lang="es-ES_tradnl" dirty="0"/>
              <a:t>.</a:t>
            </a:r>
          </a:p>
        </p:txBody>
      </p:sp>
      <p:sp>
        <p:nvSpPr>
          <p:cNvPr id="15" name="Marcador de texto 8"/>
          <p:cNvSpPr>
            <a:spLocks noGrp="1"/>
          </p:cNvSpPr>
          <p:nvPr>
            <p:ph type="body" sz="quarter" idx="14" hasCustomPrompt="1"/>
          </p:nvPr>
        </p:nvSpPr>
        <p:spPr>
          <a:xfrm>
            <a:off x="6056852" y="1809550"/>
            <a:ext cx="2508153" cy="3705726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  <a:r>
              <a:rPr lang="es-ES_tradnl" dirty="0" err="1"/>
              <a:t>incididunt</a:t>
            </a:r>
            <a:r>
              <a:rPr lang="es-ES_tradnl" dirty="0"/>
              <a:t> ut labore et </a:t>
            </a:r>
            <a:r>
              <a:rPr lang="es-ES_tradnl" dirty="0" err="1"/>
              <a:t>dolore</a:t>
            </a:r>
            <a:r>
              <a:rPr lang="es-ES_tradnl" dirty="0"/>
              <a:t> magna </a:t>
            </a:r>
            <a:r>
              <a:rPr lang="es-ES_tradnl" dirty="0" err="1"/>
              <a:t>aliqua</a:t>
            </a:r>
            <a:r>
              <a:rPr lang="es-ES_tradnl" dirty="0"/>
              <a:t>. Ut </a:t>
            </a:r>
            <a:r>
              <a:rPr lang="es-ES_tradnl" dirty="0" err="1"/>
              <a:t>enim</a:t>
            </a:r>
            <a:r>
              <a:rPr lang="es-ES_tradnl" dirty="0"/>
              <a:t> ad </a:t>
            </a:r>
            <a:r>
              <a:rPr lang="es-ES_tradnl" dirty="0" err="1"/>
              <a:t>minim</a:t>
            </a:r>
            <a:r>
              <a:rPr lang="es-ES_tradnl" dirty="0"/>
              <a:t> </a:t>
            </a:r>
            <a:r>
              <a:rPr lang="es-ES_tradnl" dirty="0" err="1"/>
              <a:t>veniam</a:t>
            </a:r>
            <a:r>
              <a:rPr lang="es-ES_tradnl" dirty="0"/>
              <a:t>, </a:t>
            </a:r>
            <a:r>
              <a:rPr lang="es-ES_tradnl" dirty="0" err="1"/>
              <a:t>quis</a:t>
            </a:r>
            <a:r>
              <a:rPr lang="es-ES_tradnl" dirty="0"/>
              <a:t> </a:t>
            </a:r>
            <a:r>
              <a:rPr lang="es-ES_tradnl" dirty="0" err="1"/>
              <a:t>nostrud</a:t>
            </a:r>
            <a:r>
              <a:rPr lang="es-ES_tradnl" dirty="0"/>
              <a:t> </a:t>
            </a:r>
            <a:r>
              <a:rPr lang="es-ES_tradnl" dirty="0" err="1"/>
              <a:t>exercitation</a:t>
            </a:r>
            <a:r>
              <a:rPr lang="es-ES_tradnl" dirty="0"/>
              <a:t> </a:t>
            </a:r>
            <a:r>
              <a:rPr lang="es-ES_tradnl" dirty="0" err="1"/>
              <a:t>ullamco</a:t>
            </a:r>
            <a:r>
              <a:rPr lang="es-ES_tradnl" dirty="0"/>
              <a:t> </a:t>
            </a:r>
            <a:r>
              <a:rPr lang="es-ES_tradnl" dirty="0" err="1"/>
              <a:t>laboris</a:t>
            </a:r>
            <a:r>
              <a:rPr lang="es-ES_tradnl" dirty="0"/>
              <a:t> </a:t>
            </a:r>
            <a:r>
              <a:rPr lang="es-ES_tradnl" dirty="0" err="1"/>
              <a:t>nisi</a:t>
            </a:r>
            <a:r>
              <a:rPr lang="es-ES_tradnl" dirty="0"/>
              <a:t> ut </a:t>
            </a:r>
            <a:r>
              <a:rPr lang="es-ES_tradnl" dirty="0" err="1"/>
              <a:t>aliquip</a:t>
            </a:r>
            <a:r>
              <a:rPr lang="es-ES_tradnl" dirty="0"/>
              <a:t> ex </a:t>
            </a:r>
            <a:r>
              <a:rPr lang="es-ES_tradnl" dirty="0" err="1"/>
              <a:t>ea</a:t>
            </a:r>
            <a:r>
              <a:rPr lang="es-ES_tradnl" dirty="0"/>
              <a:t> commodo </a:t>
            </a:r>
            <a:r>
              <a:rPr lang="es-ES_tradnl" dirty="0" err="1"/>
              <a:t>consequat</a:t>
            </a:r>
            <a:r>
              <a:rPr lang="es-ES_tradnl" dirty="0"/>
              <a:t>. </a:t>
            </a:r>
            <a:r>
              <a:rPr lang="es-ES_tradnl" dirty="0" err="1"/>
              <a:t>Duis</a:t>
            </a:r>
            <a:r>
              <a:rPr lang="es-ES_tradnl" dirty="0"/>
              <a:t> </a:t>
            </a:r>
            <a:r>
              <a:rPr lang="es-ES_tradnl" dirty="0" err="1"/>
              <a:t>aute</a:t>
            </a:r>
            <a:r>
              <a:rPr lang="es-ES_tradnl" dirty="0"/>
              <a:t> </a:t>
            </a:r>
            <a:r>
              <a:rPr lang="es-ES_tradnl" dirty="0" err="1"/>
              <a:t>irure</a:t>
            </a:r>
            <a:r>
              <a:rPr lang="es-ES_tradnl" dirty="0"/>
              <a:t> dolor in </a:t>
            </a:r>
            <a:r>
              <a:rPr lang="es-ES_tradnl" dirty="0" err="1"/>
              <a:t>reprehenderit</a:t>
            </a:r>
            <a:r>
              <a:rPr lang="es-ES_tradnl" dirty="0"/>
              <a:t> in </a:t>
            </a:r>
            <a:r>
              <a:rPr lang="es-ES_tradnl" dirty="0" err="1"/>
              <a:t>voluptate</a:t>
            </a:r>
            <a:r>
              <a:rPr lang="es-ES_tradnl" dirty="0"/>
              <a:t> </a:t>
            </a:r>
            <a:r>
              <a:rPr lang="es-ES_tradnl" dirty="0" err="1"/>
              <a:t>velit</a:t>
            </a:r>
            <a:r>
              <a:rPr lang="es-ES_tradnl" dirty="0"/>
              <a:t> </a:t>
            </a:r>
            <a:r>
              <a:rPr lang="es-ES_tradnl" dirty="0" err="1"/>
              <a:t>esse</a:t>
            </a:r>
            <a:r>
              <a:rPr lang="es-ES_tradnl" dirty="0"/>
              <a:t> </a:t>
            </a:r>
            <a:r>
              <a:rPr lang="es-ES_tradnl" dirty="0" err="1"/>
              <a:t>cillum</a:t>
            </a:r>
            <a:r>
              <a:rPr lang="es-ES_tradnl" dirty="0"/>
              <a:t> </a:t>
            </a:r>
            <a:r>
              <a:rPr lang="es-ES_tradnl" dirty="0" err="1"/>
              <a:t>dolore</a:t>
            </a:r>
            <a:r>
              <a:rPr lang="es-ES_tradnl" dirty="0"/>
              <a:t> </a:t>
            </a:r>
            <a:r>
              <a:rPr lang="es-ES_tradnl" dirty="0" err="1"/>
              <a:t>eu</a:t>
            </a:r>
            <a:r>
              <a:rPr lang="es-ES_tradnl" dirty="0"/>
              <a:t> </a:t>
            </a:r>
            <a:r>
              <a:rPr lang="es-ES_tradnl" dirty="0" err="1"/>
              <a:t>fugiat</a:t>
            </a:r>
            <a:r>
              <a:rPr lang="es-ES_tradnl" dirty="0"/>
              <a:t> </a:t>
            </a:r>
            <a:r>
              <a:rPr lang="es-ES_tradnl" dirty="0" err="1"/>
              <a:t>nulla</a:t>
            </a:r>
            <a:r>
              <a:rPr lang="es-ES_tradnl" dirty="0"/>
              <a:t> </a:t>
            </a:r>
            <a:r>
              <a:rPr lang="es-ES_tradnl" dirty="0" err="1"/>
              <a:t>pariatur</a:t>
            </a:r>
            <a:r>
              <a:rPr lang="es-ES_tradnl" dirty="0"/>
              <a:t>. </a:t>
            </a:r>
            <a:r>
              <a:rPr lang="es-ES_tradnl" dirty="0" err="1"/>
              <a:t>Excepteur</a:t>
            </a:r>
            <a:r>
              <a:rPr lang="es-ES_tradnl" dirty="0"/>
              <a:t> </a:t>
            </a:r>
            <a:r>
              <a:rPr lang="es-ES_tradnl" dirty="0" err="1"/>
              <a:t>sint</a:t>
            </a:r>
            <a:r>
              <a:rPr lang="es-ES_tradnl" dirty="0"/>
              <a:t> </a:t>
            </a:r>
            <a:r>
              <a:rPr lang="es-ES_tradnl" dirty="0" err="1"/>
              <a:t>occaecat</a:t>
            </a:r>
            <a:r>
              <a:rPr lang="es-ES_tradnl" dirty="0"/>
              <a:t> </a:t>
            </a:r>
            <a:r>
              <a:rPr lang="es-ES_tradnl" dirty="0" err="1"/>
              <a:t>cupidatat</a:t>
            </a:r>
            <a:r>
              <a:rPr lang="es-ES_tradnl" dirty="0"/>
              <a:t> non </a:t>
            </a:r>
            <a:r>
              <a:rPr lang="es-ES_tradnl" dirty="0" err="1"/>
              <a:t>proident</a:t>
            </a:r>
            <a:r>
              <a:rPr lang="es-ES_tradnl" dirty="0"/>
              <a:t>, </a:t>
            </a:r>
            <a:r>
              <a:rPr lang="es-ES_tradnl" dirty="0" err="1"/>
              <a:t>sunt</a:t>
            </a:r>
            <a:r>
              <a:rPr lang="es-ES_tradnl" dirty="0"/>
              <a:t> in culpa </a:t>
            </a:r>
            <a:r>
              <a:rPr lang="es-ES_tradnl" dirty="0" err="1"/>
              <a:t>qui</a:t>
            </a:r>
            <a:r>
              <a:rPr lang="es-ES_tradnl" dirty="0"/>
              <a:t> </a:t>
            </a:r>
            <a:r>
              <a:rPr lang="es-ES_tradnl" dirty="0" err="1"/>
              <a:t>officia</a:t>
            </a:r>
            <a:r>
              <a:rPr lang="es-ES_tradnl" dirty="0"/>
              <a:t> </a:t>
            </a:r>
            <a:r>
              <a:rPr lang="es-ES_tradnl" dirty="0" err="1"/>
              <a:t>deserunt</a:t>
            </a:r>
            <a:r>
              <a:rPr lang="es-ES_tradnl" dirty="0"/>
              <a:t> </a:t>
            </a:r>
            <a:r>
              <a:rPr lang="es-ES_tradnl" dirty="0" err="1"/>
              <a:t>mollit</a:t>
            </a:r>
            <a:r>
              <a:rPr lang="es-ES_tradnl" dirty="0"/>
              <a:t> </a:t>
            </a:r>
            <a:r>
              <a:rPr lang="es-ES_tradnl" dirty="0" err="1"/>
              <a:t>anim</a:t>
            </a:r>
            <a:r>
              <a:rPr lang="es-ES_tradnl" dirty="0"/>
              <a:t> id </a:t>
            </a:r>
            <a:r>
              <a:rPr lang="es-ES_tradnl" dirty="0" err="1"/>
              <a:t>est</a:t>
            </a:r>
            <a:r>
              <a:rPr lang="es-ES_tradnl" dirty="0"/>
              <a:t> </a:t>
            </a:r>
            <a:r>
              <a:rPr lang="es-ES_tradnl" dirty="0" err="1"/>
              <a:t>laborum</a:t>
            </a:r>
            <a:r>
              <a:rPr lang="es-ES_tradnl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3540828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HOTO + TEX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arcador de texto 8"/>
          <p:cNvSpPr>
            <a:spLocks noGrp="1"/>
          </p:cNvSpPr>
          <p:nvPr>
            <p:ph type="body" sz="quarter" idx="10" hasCustomPrompt="1"/>
          </p:nvPr>
        </p:nvSpPr>
        <p:spPr>
          <a:xfrm>
            <a:off x="574893" y="731521"/>
            <a:ext cx="6879503" cy="356135"/>
          </a:xfrm>
        </p:spPr>
        <p:txBody>
          <a:bodyPr>
            <a:noAutofit/>
          </a:bodyPr>
          <a:lstStyle>
            <a:lvl1pPr marL="0" indent="0">
              <a:buNone/>
              <a:defRPr sz="2585" b="1" i="0">
                <a:solidFill>
                  <a:schemeClr val="accent5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/>
              <a:t>Title</a:t>
            </a:r>
            <a:endParaRPr lang="es-ES_tradnl" dirty="0"/>
          </a:p>
        </p:txBody>
      </p:sp>
      <p:sp>
        <p:nvSpPr>
          <p:cNvPr id="15" name="Marcador de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574893" y="1174284"/>
            <a:ext cx="6879503" cy="356135"/>
          </a:xfrm>
        </p:spPr>
        <p:txBody>
          <a:bodyPr>
            <a:noAutofit/>
          </a:bodyPr>
          <a:lstStyle>
            <a:lvl1pPr marL="0" indent="0">
              <a:buNone/>
              <a:defRPr sz="1477" b="1" i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16" name="Marcador de texto 8"/>
          <p:cNvSpPr>
            <a:spLocks noGrp="1"/>
          </p:cNvSpPr>
          <p:nvPr>
            <p:ph type="body" sz="quarter" idx="12" hasCustomPrompt="1"/>
          </p:nvPr>
        </p:nvSpPr>
        <p:spPr>
          <a:xfrm>
            <a:off x="2976428" y="2069433"/>
            <a:ext cx="4477968" cy="1424539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  <a:r>
              <a:rPr lang="es-ES_tradnl" dirty="0" err="1"/>
              <a:t>incididunt</a:t>
            </a:r>
            <a:r>
              <a:rPr lang="es-ES_tradnl" dirty="0"/>
              <a:t> ut labore et </a:t>
            </a:r>
            <a:r>
              <a:rPr lang="es-ES_tradnl" dirty="0" err="1"/>
              <a:t>dolore</a:t>
            </a:r>
            <a:r>
              <a:rPr lang="es-ES_tradnl" dirty="0"/>
              <a:t> magna </a:t>
            </a:r>
            <a:r>
              <a:rPr lang="es-ES_tradnl" dirty="0" err="1"/>
              <a:t>aliqua</a:t>
            </a:r>
            <a:r>
              <a:rPr lang="es-ES_tradnl" dirty="0"/>
              <a:t>. Ut </a:t>
            </a:r>
            <a:r>
              <a:rPr lang="es-ES_tradnl" dirty="0" err="1"/>
              <a:t>enim</a:t>
            </a:r>
            <a:r>
              <a:rPr lang="es-ES_tradnl" dirty="0"/>
              <a:t> ad </a:t>
            </a:r>
            <a:r>
              <a:rPr lang="es-ES_tradnl" dirty="0" err="1"/>
              <a:t>minim</a:t>
            </a:r>
            <a:r>
              <a:rPr lang="es-ES_tradnl" dirty="0"/>
              <a:t> </a:t>
            </a:r>
            <a:r>
              <a:rPr lang="es-ES_tradnl" dirty="0" err="1"/>
              <a:t>veniam</a:t>
            </a:r>
            <a:r>
              <a:rPr lang="es-ES_tradnl" dirty="0"/>
              <a:t>, </a:t>
            </a:r>
            <a:r>
              <a:rPr lang="es-ES_tradnl" dirty="0" err="1"/>
              <a:t>quis</a:t>
            </a:r>
            <a:r>
              <a:rPr lang="es-ES_tradnl" dirty="0"/>
              <a:t> </a:t>
            </a:r>
            <a:r>
              <a:rPr lang="es-ES_tradnl" dirty="0" err="1"/>
              <a:t>nostrud</a:t>
            </a:r>
            <a:r>
              <a:rPr lang="es-ES_tradnl" dirty="0"/>
              <a:t> </a:t>
            </a:r>
            <a:r>
              <a:rPr lang="es-ES_tradnl" dirty="0" err="1"/>
              <a:t>exercitation</a:t>
            </a:r>
            <a:r>
              <a:rPr lang="es-ES_tradnl" dirty="0"/>
              <a:t> </a:t>
            </a:r>
            <a:r>
              <a:rPr lang="es-ES_tradnl" dirty="0" err="1"/>
              <a:t>ullamco</a:t>
            </a:r>
            <a:r>
              <a:rPr lang="es-ES_tradnl" dirty="0"/>
              <a:t> </a:t>
            </a:r>
            <a:r>
              <a:rPr lang="es-ES_tradnl" dirty="0" err="1"/>
              <a:t>laboris</a:t>
            </a:r>
            <a:r>
              <a:rPr lang="es-ES_tradnl" dirty="0"/>
              <a:t> </a:t>
            </a:r>
            <a:r>
              <a:rPr lang="es-ES_tradnl" dirty="0" err="1"/>
              <a:t>nisi</a:t>
            </a:r>
            <a:r>
              <a:rPr lang="es-ES_tradnl" dirty="0"/>
              <a:t> ut </a:t>
            </a:r>
            <a:r>
              <a:rPr lang="es-ES_tradnl" dirty="0" err="1"/>
              <a:t>aliquip</a:t>
            </a:r>
            <a:r>
              <a:rPr lang="es-ES_tradnl" dirty="0"/>
              <a:t> ex </a:t>
            </a:r>
            <a:r>
              <a:rPr lang="es-ES_tradnl" dirty="0" err="1"/>
              <a:t>ea</a:t>
            </a:r>
            <a:r>
              <a:rPr lang="es-ES_tradnl" dirty="0"/>
              <a:t> commodo </a:t>
            </a:r>
            <a:r>
              <a:rPr lang="es-ES_tradnl" dirty="0" err="1"/>
              <a:t>consequat</a:t>
            </a:r>
            <a:r>
              <a:rPr lang="es-ES_tradnl" dirty="0"/>
              <a:t>. </a:t>
            </a:r>
            <a:r>
              <a:rPr lang="es-ES_tradnl" dirty="0" err="1"/>
              <a:t>Duis</a:t>
            </a:r>
            <a:r>
              <a:rPr lang="es-ES_tradnl" dirty="0"/>
              <a:t> </a:t>
            </a:r>
            <a:r>
              <a:rPr lang="es-ES_tradnl" dirty="0" err="1"/>
              <a:t>aute</a:t>
            </a:r>
            <a:r>
              <a:rPr lang="es-ES_tradnl" dirty="0"/>
              <a:t> </a:t>
            </a:r>
            <a:r>
              <a:rPr lang="es-ES_tradnl" dirty="0" err="1"/>
              <a:t>irure</a:t>
            </a:r>
            <a:r>
              <a:rPr lang="es-ES_tradnl" dirty="0"/>
              <a:t> dolor.</a:t>
            </a:r>
          </a:p>
        </p:txBody>
      </p:sp>
      <p:sp>
        <p:nvSpPr>
          <p:cNvPr id="17" name="Marcador de texto 8"/>
          <p:cNvSpPr>
            <a:spLocks noGrp="1"/>
          </p:cNvSpPr>
          <p:nvPr>
            <p:ph type="body" sz="quarter" idx="13" hasCustomPrompt="1"/>
          </p:nvPr>
        </p:nvSpPr>
        <p:spPr>
          <a:xfrm>
            <a:off x="2976428" y="3686476"/>
            <a:ext cx="4477968" cy="1424539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  <a:r>
              <a:rPr lang="es-ES_tradnl" dirty="0" err="1"/>
              <a:t>incididunt</a:t>
            </a:r>
            <a:r>
              <a:rPr lang="es-ES_tradnl" dirty="0"/>
              <a:t> ut labore et </a:t>
            </a:r>
            <a:r>
              <a:rPr lang="es-ES_tradnl" dirty="0" err="1"/>
              <a:t>dolore</a:t>
            </a:r>
            <a:r>
              <a:rPr lang="es-ES_tradnl" dirty="0"/>
              <a:t> magna </a:t>
            </a:r>
            <a:r>
              <a:rPr lang="es-ES_tradnl" dirty="0" err="1"/>
              <a:t>aliqua</a:t>
            </a:r>
            <a:r>
              <a:rPr lang="es-ES_tradnl" dirty="0"/>
              <a:t>. Ut </a:t>
            </a:r>
            <a:r>
              <a:rPr lang="es-ES_tradnl" dirty="0" err="1"/>
              <a:t>enim</a:t>
            </a:r>
            <a:r>
              <a:rPr lang="es-ES_tradnl" dirty="0"/>
              <a:t> ad </a:t>
            </a:r>
            <a:r>
              <a:rPr lang="es-ES_tradnl" dirty="0" err="1"/>
              <a:t>minim</a:t>
            </a:r>
            <a:r>
              <a:rPr lang="es-ES_tradnl" dirty="0"/>
              <a:t> </a:t>
            </a:r>
            <a:r>
              <a:rPr lang="es-ES_tradnl" dirty="0" err="1"/>
              <a:t>veniam</a:t>
            </a:r>
            <a:r>
              <a:rPr lang="es-ES_tradnl" dirty="0"/>
              <a:t>, </a:t>
            </a:r>
            <a:r>
              <a:rPr lang="es-ES_tradnl" dirty="0" err="1"/>
              <a:t>quis</a:t>
            </a:r>
            <a:r>
              <a:rPr lang="es-ES_tradnl" dirty="0"/>
              <a:t> </a:t>
            </a:r>
            <a:r>
              <a:rPr lang="es-ES_tradnl" dirty="0" err="1"/>
              <a:t>nostrud</a:t>
            </a:r>
            <a:r>
              <a:rPr lang="es-ES_tradnl" dirty="0"/>
              <a:t> </a:t>
            </a:r>
            <a:r>
              <a:rPr lang="es-ES_tradnl" dirty="0" err="1"/>
              <a:t>exercitation</a:t>
            </a:r>
            <a:r>
              <a:rPr lang="es-ES_tradnl" dirty="0"/>
              <a:t> </a:t>
            </a:r>
            <a:r>
              <a:rPr lang="es-ES_tradnl" dirty="0" err="1"/>
              <a:t>ullamco</a:t>
            </a:r>
            <a:r>
              <a:rPr lang="es-ES_tradnl" dirty="0"/>
              <a:t> </a:t>
            </a:r>
            <a:r>
              <a:rPr lang="es-ES_tradnl" dirty="0" err="1"/>
              <a:t>laboris</a:t>
            </a:r>
            <a:r>
              <a:rPr lang="es-ES_tradnl" dirty="0"/>
              <a:t> </a:t>
            </a:r>
            <a:r>
              <a:rPr lang="es-ES_tradnl" dirty="0" err="1"/>
              <a:t>nisi</a:t>
            </a:r>
            <a:r>
              <a:rPr lang="es-ES_tradnl" dirty="0"/>
              <a:t> ut </a:t>
            </a:r>
            <a:r>
              <a:rPr lang="es-ES_tradnl" dirty="0" err="1"/>
              <a:t>aliquip</a:t>
            </a:r>
            <a:r>
              <a:rPr lang="es-ES_tradnl" dirty="0"/>
              <a:t> ex </a:t>
            </a:r>
            <a:r>
              <a:rPr lang="es-ES_tradnl" dirty="0" err="1"/>
              <a:t>ea</a:t>
            </a:r>
            <a:r>
              <a:rPr lang="es-ES_tradnl" dirty="0"/>
              <a:t> commodo </a:t>
            </a:r>
            <a:r>
              <a:rPr lang="es-ES_tradnl" dirty="0" err="1"/>
              <a:t>consequat</a:t>
            </a:r>
            <a:r>
              <a:rPr lang="es-ES_tradnl" dirty="0"/>
              <a:t>. </a:t>
            </a:r>
            <a:r>
              <a:rPr lang="es-ES_tradnl" dirty="0" err="1"/>
              <a:t>Duis</a:t>
            </a:r>
            <a:r>
              <a:rPr lang="es-ES_tradnl" dirty="0"/>
              <a:t> </a:t>
            </a:r>
            <a:r>
              <a:rPr lang="es-ES_tradnl" dirty="0" err="1"/>
              <a:t>aute</a:t>
            </a:r>
            <a:r>
              <a:rPr lang="es-ES_tradnl" dirty="0"/>
              <a:t> </a:t>
            </a:r>
            <a:r>
              <a:rPr lang="es-ES_tradnl" dirty="0" err="1"/>
              <a:t>irure</a:t>
            </a:r>
            <a:r>
              <a:rPr lang="es-ES_tradnl" dirty="0"/>
              <a:t> dolor.</a:t>
            </a:r>
          </a:p>
        </p:txBody>
      </p:sp>
      <p:sp>
        <p:nvSpPr>
          <p:cNvPr id="19" name="Marcador de texto 8"/>
          <p:cNvSpPr>
            <a:spLocks noGrp="1"/>
          </p:cNvSpPr>
          <p:nvPr>
            <p:ph type="body" sz="quarter" idx="14" hasCustomPrompt="1"/>
          </p:nvPr>
        </p:nvSpPr>
        <p:spPr>
          <a:xfrm>
            <a:off x="574893" y="2069433"/>
            <a:ext cx="2241607" cy="1424539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/>
              <a:t>PHOTO</a:t>
            </a:r>
          </a:p>
        </p:txBody>
      </p:sp>
      <p:sp>
        <p:nvSpPr>
          <p:cNvPr id="20" name="Marcador de texto 8"/>
          <p:cNvSpPr>
            <a:spLocks noGrp="1"/>
          </p:cNvSpPr>
          <p:nvPr>
            <p:ph type="body" sz="quarter" idx="15" hasCustomPrompt="1"/>
          </p:nvPr>
        </p:nvSpPr>
        <p:spPr>
          <a:xfrm>
            <a:off x="574893" y="3686476"/>
            <a:ext cx="2241607" cy="1424539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295263089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HOTO + TEX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Marcador de texto 8"/>
          <p:cNvSpPr>
            <a:spLocks noGrp="1"/>
          </p:cNvSpPr>
          <p:nvPr>
            <p:ph type="body" sz="quarter" idx="10" hasCustomPrompt="1"/>
          </p:nvPr>
        </p:nvSpPr>
        <p:spPr>
          <a:xfrm>
            <a:off x="574893" y="731521"/>
            <a:ext cx="6879503" cy="356135"/>
          </a:xfrm>
        </p:spPr>
        <p:txBody>
          <a:bodyPr>
            <a:noAutofit/>
          </a:bodyPr>
          <a:lstStyle>
            <a:lvl1pPr marL="0" indent="0">
              <a:buNone/>
              <a:defRPr sz="2585" b="1" i="0">
                <a:solidFill>
                  <a:schemeClr val="accent5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/>
              <a:t>Title</a:t>
            </a:r>
            <a:endParaRPr lang="es-ES_tradnl" dirty="0"/>
          </a:p>
        </p:txBody>
      </p:sp>
      <p:sp>
        <p:nvSpPr>
          <p:cNvPr id="19" name="Marcador de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574893" y="1174284"/>
            <a:ext cx="6879503" cy="356135"/>
          </a:xfrm>
        </p:spPr>
        <p:txBody>
          <a:bodyPr>
            <a:noAutofit/>
          </a:bodyPr>
          <a:lstStyle>
            <a:lvl1pPr marL="0" indent="0">
              <a:buNone/>
              <a:defRPr sz="1477" b="1" i="0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subtitle</a:t>
            </a:r>
            <a:endParaRPr lang="es-ES_tradnl" dirty="0"/>
          </a:p>
        </p:txBody>
      </p:sp>
      <p:sp>
        <p:nvSpPr>
          <p:cNvPr id="20" name="Marcador de texto 8"/>
          <p:cNvSpPr>
            <a:spLocks noGrp="1"/>
          </p:cNvSpPr>
          <p:nvPr>
            <p:ph type="body" sz="quarter" idx="12" hasCustomPrompt="1"/>
          </p:nvPr>
        </p:nvSpPr>
        <p:spPr>
          <a:xfrm>
            <a:off x="1750318" y="1713298"/>
            <a:ext cx="5704079" cy="1174280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  <a:r>
              <a:rPr lang="es-ES_tradnl" dirty="0" err="1"/>
              <a:t>incididunt</a:t>
            </a:r>
            <a:r>
              <a:rPr lang="es-ES_tradnl" dirty="0"/>
              <a:t> ut labore et </a:t>
            </a:r>
            <a:r>
              <a:rPr lang="es-ES_tradnl" dirty="0" err="1"/>
              <a:t>dolore</a:t>
            </a:r>
            <a:r>
              <a:rPr lang="es-ES_tradnl" dirty="0"/>
              <a:t> magna </a:t>
            </a:r>
            <a:r>
              <a:rPr lang="es-ES_tradnl" dirty="0" err="1"/>
              <a:t>aliqua</a:t>
            </a:r>
            <a:r>
              <a:rPr lang="es-ES_tradnl" dirty="0"/>
              <a:t>. Ut </a:t>
            </a:r>
            <a:r>
              <a:rPr lang="es-ES_tradnl" dirty="0" err="1"/>
              <a:t>enim</a:t>
            </a:r>
            <a:r>
              <a:rPr lang="es-ES_tradnl" dirty="0"/>
              <a:t> ad </a:t>
            </a:r>
            <a:r>
              <a:rPr lang="es-ES_tradnl" dirty="0" err="1"/>
              <a:t>minim</a:t>
            </a:r>
            <a:r>
              <a:rPr lang="es-ES_tradnl" dirty="0"/>
              <a:t> </a:t>
            </a:r>
            <a:r>
              <a:rPr lang="es-ES_tradnl" dirty="0" err="1"/>
              <a:t>veniam</a:t>
            </a:r>
            <a:r>
              <a:rPr lang="es-ES_tradnl" dirty="0"/>
              <a:t>, </a:t>
            </a:r>
            <a:r>
              <a:rPr lang="es-ES_tradnl" dirty="0" err="1"/>
              <a:t>quis</a:t>
            </a:r>
            <a:r>
              <a:rPr lang="es-ES_tradnl" dirty="0"/>
              <a:t> </a:t>
            </a:r>
            <a:r>
              <a:rPr lang="es-ES_tradnl" dirty="0" err="1"/>
              <a:t>nostrud</a:t>
            </a:r>
            <a:r>
              <a:rPr lang="es-ES_tradnl" dirty="0"/>
              <a:t> </a:t>
            </a:r>
            <a:r>
              <a:rPr lang="es-ES_tradnl" dirty="0" err="1"/>
              <a:t>exercitation</a:t>
            </a:r>
            <a:r>
              <a:rPr lang="es-ES_tradnl" dirty="0"/>
              <a:t> </a:t>
            </a:r>
            <a:r>
              <a:rPr lang="es-ES_tradnl" dirty="0" err="1"/>
              <a:t>ullamco</a:t>
            </a:r>
            <a:r>
              <a:rPr lang="es-ES_tradnl" dirty="0"/>
              <a:t> </a:t>
            </a:r>
            <a:r>
              <a:rPr lang="es-ES_tradnl" dirty="0" err="1"/>
              <a:t>laboris</a:t>
            </a:r>
            <a:r>
              <a:rPr lang="es-ES_tradnl" dirty="0"/>
              <a:t> </a:t>
            </a:r>
            <a:r>
              <a:rPr lang="es-ES_tradnl" dirty="0" err="1"/>
              <a:t>nisi</a:t>
            </a:r>
            <a:r>
              <a:rPr lang="es-ES_tradnl" dirty="0"/>
              <a:t> ut </a:t>
            </a:r>
            <a:r>
              <a:rPr lang="es-ES_tradnl" dirty="0" err="1"/>
              <a:t>aliquip</a:t>
            </a:r>
            <a:r>
              <a:rPr lang="es-ES_tradnl" dirty="0"/>
              <a:t> ex </a:t>
            </a:r>
            <a:r>
              <a:rPr lang="es-ES_tradnl" dirty="0" err="1"/>
              <a:t>ea</a:t>
            </a:r>
            <a:r>
              <a:rPr lang="es-ES_tradnl" dirty="0"/>
              <a:t> commodo </a:t>
            </a:r>
            <a:r>
              <a:rPr lang="es-ES_tradnl" dirty="0" err="1"/>
              <a:t>consequat</a:t>
            </a:r>
            <a:r>
              <a:rPr lang="es-ES_tradnl" dirty="0"/>
              <a:t>. </a:t>
            </a:r>
            <a:r>
              <a:rPr lang="es-ES_tradnl" dirty="0" err="1"/>
              <a:t>Duis</a:t>
            </a:r>
            <a:r>
              <a:rPr lang="es-ES_tradnl" dirty="0"/>
              <a:t> </a:t>
            </a:r>
            <a:r>
              <a:rPr lang="es-ES_tradnl" dirty="0" err="1"/>
              <a:t>aute</a:t>
            </a:r>
            <a:r>
              <a:rPr lang="es-ES_tradnl" dirty="0"/>
              <a:t> </a:t>
            </a:r>
            <a:r>
              <a:rPr lang="es-ES_tradnl" dirty="0" err="1"/>
              <a:t>irure</a:t>
            </a:r>
            <a:r>
              <a:rPr lang="es-ES_tradnl" dirty="0"/>
              <a:t> dolor.</a:t>
            </a:r>
          </a:p>
        </p:txBody>
      </p:sp>
      <p:sp>
        <p:nvSpPr>
          <p:cNvPr id="28" name="Marcador de texto 8"/>
          <p:cNvSpPr>
            <a:spLocks noGrp="1"/>
          </p:cNvSpPr>
          <p:nvPr>
            <p:ph type="body" sz="quarter" idx="13" hasCustomPrompt="1"/>
          </p:nvPr>
        </p:nvSpPr>
        <p:spPr>
          <a:xfrm>
            <a:off x="1750318" y="2996853"/>
            <a:ext cx="5704079" cy="1174280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  <a:r>
              <a:rPr lang="es-ES_tradnl" dirty="0" err="1"/>
              <a:t>incididunt</a:t>
            </a:r>
            <a:r>
              <a:rPr lang="es-ES_tradnl" dirty="0"/>
              <a:t> ut labore et </a:t>
            </a:r>
            <a:r>
              <a:rPr lang="es-ES_tradnl" dirty="0" err="1"/>
              <a:t>dolore</a:t>
            </a:r>
            <a:r>
              <a:rPr lang="es-ES_tradnl" dirty="0"/>
              <a:t> magna </a:t>
            </a:r>
            <a:r>
              <a:rPr lang="es-ES_tradnl" dirty="0" err="1"/>
              <a:t>aliqua</a:t>
            </a:r>
            <a:r>
              <a:rPr lang="es-ES_tradnl" dirty="0"/>
              <a:t>. Ut </a:t>
            </a:r>
            <a:r>
              <a:rPr lang="es-ES_tradnl" dirty="0" err="1"/>
              <a:t>enim</a:t>
            </a:r>
            <a:r>
              <a:rPr lang="es-ES_tradnl" dirty="0"/>
              <a:t> ad </a:t>
            </a:r>
            <a:r>
              <a:rPr lang="es-ES_tradnl" dirty="0" err="1"/>
              <a:t>minim</a:t>
            </a:r>
            <a:r>
              <a:rPr lang="es-ES_tradnl" dirty="0"/>
              <a:t> </a:t>
            </a:r>
            <a:r>
              <a:rPr lang="es-ES_tradnl" dirty="0" err="1"/>
              <a:t>veniam</a:t>
            </a:r>
            <a:r>
              <a:rPr lang="es-ES_tradnl" dirty="0"/>
              <a:t>, </a:t>
            </a:r>
            <a:r>
              <a:rPr lang="es-ES_tradnl" dirty="0" err="1"/>
              <a:t>quis</a:t>
            </a:r>
            <a:r>
              <a:rPr lang="es-ES_tradnl" dirty="0"/>
              <a:t> </a:t>
            </a:r>
            <a:r>
              <a:rPr lang="es-ES_tradnl" dirty="0" err="1"/>
              <a:t>nostrud</a:t>
            </a:r>
            <a:r>
              <a:rPr lang="es-ES_tradnl" dirty="0"/>
              <a:t> </a:t>
            </a:r>
            <a:r>
              <a:rPr lang="es-ES_tradnl" dirty="0" err="1"/>
              <a:t>exercitation</a:t>
            </a:r>
            <a:r>
              <a:rPr lang="es-ES_tradnl" dirty="0"/>
              <a:t> </a:t>
            </a:r>
            <a:r>
              <a:rPr lang="es-ES_tradnl" dirty="0" err="1"/>
              <a:t>ullamco</a:t>
            </a:r>
            <a:r>
              <a:rPr lang="es-ES_tradnl" dirty="0"/>
              <a:t> </a:t>
            </a:r>
            <a:r>
              <a:rPr lang="es-ES_tradnl" dirty="0" err="1"/>
              <a:t>laboris</a:t>
            </a:r>
            <a:r>
              <a:rPr lang="es-ES_tradnl" dirty="0"/>
              <a:t> </a:t>
            </a:r>
            <a:r>
              <a:rPr lang="es-ES_tradnl" dirty="0" err="1"/>
              <a:t>nisi</a:t>
            </a:r>
            <a:r>
              <a:rPr lang="es-ES_tradnl" dirty="0"/>
              <a:t> ut </a:t>
            </a:r>
            <a:r>
              <a:rPr lang="es-ES_tradnl" dirty="0" err="1"/>
              <a:t>aliquip</a:t>
            </a:r>
            <a:r>
              <a:rPr lang="es-ES_tradnl" dirty="0"/>
              <a:t> ex </a:t>
            </a:r>
            <a:r>
              <a:rPr lang="es-ES_tradnl" dirty="0" err="1"/>
              <a:t>ea</a:t>
            </a:r>
            <a:r>
              <a:rPr lang="es-ES_tradnl" dirty="0"/>
              <a:t> commodo </a:t>
            </a:r>
            <a:r>
              <a:rPr lang="es-ES_tradnl" dirty="0" err="1"/>
              <a:t>consequat</a:t>
            </a:r>
            <a:r>
              <a:rPr lang="es-ES_tradnl" dirty="0"/>
              <a:t>. </a:t>
            </a:r>
            <a:r>
              <a:rPr lang="es-ES_tradnl" dirty="0" err="1"/>
              <a:t>Duis</a:t>
            </a:r>
            <a:r>
              <a:rPr lang="es-ES_tradnl" dirty="0"/>
              <a:t> </a:t>
            </a:r>
            <a:r>
              <a:rPr lang="es-ES_tradnl" dirty="0" err="1"/>
              <a:t>aute</a:t>
            </a:r>
            <a:r>
              <a:rPr lang="es-ES_tradnl" dirty="0"/>
              <a:t> </a:t>
            </a:r>
            <a:r>
              <a:rPr lang="es-ES_tradnl" dirty="0" err="1"/>
              <a:t>irure</a:t>
            </a:r>
            <a:r>
              <a:rPr lang="es-ES_tradnl" dirty="0"/>
              <a:t> dolor.</a:t>
            </a:r>
          </a:p>
        </p:txBody>
      </p:sp>
      <p:sp>
        <p:nvSpPr>
          <p:cNvPr id="29" name="Marcador de texto 8"/>
          <p:cNvSpPr>
            <a:spLocks noGrp="1"/>
          </p:cNvSpPr>
          <p:nvPr>
            <p:ph type="body" sz="quarter" idx="14" hasCustomPrompt="1"/>
          </p:nvPr>
        </p:nvSpPr>
        <p:spPr>
          <a:xfrm>
            <a:off x="1750318" y="4284805"/>
            <a:ext cx="5704079" cy="1174280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  <a:r>
              <a:rPr lang="es-ES_tradnl" dirty="0" err="1"/>
              <a:t>incididunt</a:t>
            </a:r>
            <a:r>
              <a:rPr lang="es-ES_tradnl" dirty="0"/>
              <a:t> ut labore et </a:t>
            </a:r>
            <a:r>
              <a:rPr lang="es-ES_tradnl" dirty="0" err="1"/>
              <a:t>dolore</a:t>
            </a:r>
            <a:r>
              <a:rPr lang="es-ES_tradnl" dirty="0"/>
              <a:t> magna </a:t>
            </a:r>
            <a:r>
              <a:rPr lang="es-ES_tradnl" dirty="0" err="1"/>
              <a:t>aliqua</a:t>
            </a:r>
            <a:r>
              <a:rPr lang="es-ES_tradnl" dirty="0"/>
              <a:t>. Ut </a:t>
            </a:r>
            <a:r>
              <a:rPr lang="es-ES_tradnl" dirty="0" err="1"/>
              <a:t>enim</a:t>
            </a:r>
            <a:r>
              <a:rPr lang="es-ES_tradnl" dirty="0"/>
              <a:t> ad </a:t>
            </a:r>
            <a:r>
              <a:rPr lang="es-ES_tradnl" dirty="0" err="1"/>
              <a:t>minim</a:t>
            </a:r>
            <a:r>
              <a:rPr lang="es-ES_tradnl" dirty="0"/>
              <a:t> </a:t>
            </a:r>
            <a:r>
              <a:rPr lang="es-ES_tradnl" dirty="0" err="1"/>
              <a:t>veniam</a:t>
            </a:r>
            <a:r>
              <a:rPr lang="es-ES_tradnl" dirty="0"/>
              <a:t>, </a:t>
            </a:r>
            <a:r>
              <a:rPr lang="es-ES_tradnl" dirty="0" err="1"/>
              <a:t>quis</a:t>
            </a:r>
            <a:r>
              <a:rPr lang="es-ES_tradnl" dirty="0"/>
              <a:t> </a:t>
            </a:r>
            <a:r>
              <a:rPr lang="es-ES_tradnl" dirty="0" err="1"/>
              <a:t>nostrud</a:t>
            </a:r>
            <a:r>
              <a:rPr lang="es-ES_tradnl" dirty="0"/>
              <a:t> </a:t>
            </a:r>
            <a:r>
              <a:rPr lang="es-ES_tradnl" dirty="0" err="1"/>
              <a:t>exercitation</a:t>
            </a:r>
            <a:r>
              <a:rPr lang="es-ES_tradnl" dirty="0"/>
              <a:t> </a:t>
            </a:r>
            <a:r>
              <a:rPr lang="es-ES_tradnl" dirty="0" err="1"/>
              <a:t>ullamco</a:t>
            </a:r>
            <a:r>
              <a:rPr lang="es-ES_tradnl" dirty="0"/>
              <a:t> </a:t>
            </a:r>
            <a:r>
              <a:rPr lang="es-ES_tradnl" dirty="0" err="1"/>
              <a:t>laboris</a:t>
            </a:r>
            <a:r>
              <a:rPr lang="es-ES_tradnl" dirty="0"/>
              <a:t> </a:t>
            </a:r>
            <a:r>
              <a:rPr lang="es-ES_tradnl" dirty="0" err="1"/>
              <a:t>nisi</a:t>
            </a:r>
            <a:r>
              <a:rPr lang="es-ES_tradnl" dirty="0"/>
              <a:t> ut </a:t>
            </a:r>
            <a:r>
              <a:rPr lang="es-ES_tradnl" dirty="0" err="1"/>
              <a:t>aliquip</a:t>
            </a:r>
            <a:r>
              <a:rPr lang="es-ES_tradnl" dirty="0"/>
              <a:t> ex </a:t>
            </a:r>
            <a:r>
              <a:rPr lang="es-ES_tradnl" dirty="0" err="1"/>
              <a:t>ea</a:t>
            </a:r>
            <a:r>
              <a:rPr lang="es-ES_tradnl" dirty="0"/>
              <a:t> commodo </a:t>
            </a:r>
            <a:r>
              <a:rPr lang="es-ES_tradnl" dirty="0" err="1"/>
              <a:t>consequat</a:t>
            </a:r>
            <a:r>
              <a:rPr lang="es-ES_tradnl" dirty="0"/>
              <a:t>. </a:t>
            </a:r>
            <a:r>
              <a:rPr lang="es-ES_tradnl" dirty="0" err="1"/>
              <a:t>Duis</a:t>
            </a:r>
            <a:r>
              <a:rPr lang="es-ES_tradnl" dirty="0"/>
              <a:t> </a:t>
            </a:r>
            <a:r>
              <a:rPr lang="es-ES_tradnl" dirty="0" err="1"/>
              <a:t>aute</a:t>
            </a:r>
            <a:r>
              <a:rPr lang="es-ES_tradnl" dirty="0"/>
              <a:t> </a:t>
            </a:r>
            <a:r>
              <a:rPr lang="es-ES_tradnl" dirty="0" err="1"/>
              <a:t>irure</a:t>
            </a:r>
            <a:r>
              <a:rPr lang="es-ES_tradnl" dirty="0"/>
              <a:t> dolor.</a:t>
            </a:r>
          </a:p>
        </p:txBody>
      </p:sp>
      <p:sp>
        <p:nvSpPr>
          <p:cNvPr id="30" name="Marcador de texto 8"/>
          <p:cNvSpPr>
            <a:spLocks noGrp="1"/>
          </p:cNvSpPr>
          <p:nvPr>
            <p:ph type="body" sz="quarter" idx="15" hasCustomPrompt="1"/>
          </p:nvPr>
        </p:nvSpPr>
        <p:spPr>
          <a:xfrm>
            <a:off x="574893" y="5669280"/>
            <a:ext cx="6879502" cy="327258"/>
          </a:xfrm>
        </p:spPr>
        <p:txBody>
          <a:bodyPr>
            <a:noAutofit/>
          </a:bodyPr>
          <a:lstStyle>
            <a:lvl1pPr marL="0" indent="0">
              <a:buNone/>
              <a:defRPr sz="1292" b="1" i="1">
                <a:solidFill>
                  <a:schemeClr val="accent6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 err="1"/>
              <a:t>Lorem</a:t>
            </a:r>
            <a:r>
              <a:rPr lang="es-ES_tradnl" dirty="0"/>
              <a:t> </a:t>
            </a:r>
            <a:r>
              <a:rPr lang="es-ES_tradnl" dirty="0" err="1"/>
              <a:t>ipsum</a:t>
            </a:r>
            <a:r>
              <a:rPr lang="es-ES_tradnl" dirty="0"/>
              <a:t> dolor </a:t>
            </a:r>
            <a:r>
              <a:rPr lang="es-ES_tradnl" dirty="0" err="1"/>
              <a:t>sit</a:t>
            </a:r>
            <a:r>
              <a:rPr lang="es-ES_tradnl" dirty="0"/>
              <a:t> </a:t>
            </a:r>
            <a:r>
              <a:rPr lang="es-ES_tradnl" dirty="0" err="1"/>
              <a:t>amet</a:t>
            </a:r>
            <a:r>
              <a:rPr lang="es-ES_tradnl" dirty="0"/>
              <a:t>, </a:t>
            </a:r>
            <a:r>
              <a:rPr lang="es-ES_tradnl" dirty="0" err="1"/>
              <a:t>consectetur</a:t>
            </a:r>
            <a:r>
              <a:rPr lang="es-ES_tradnl" dirty="0"/>
              <a:t> </a:t>
            </a:r>
            <a:r>
              <a:rPr lang="es-ES_tradnl" dirty="0" err="1"/>
              <a:t>adipiscing</a:t>
            </a:r>
            <a:r>
              <a:rPr lang="es-ES_tradnl" dirty="0"/>
              <a:t> </a:t>
            </a:r>
            <a:r>
              <a:rPr lang="es-ES_tradnl" dirty="0" err="1"/>
              <a:t>elit</a:t>
            </a:r>
            <a:r>
              <a:rPr lang="es-ES_tradnl" dirty="0"/>
              <a:t>, sed do </a:t>
            </a:r>
            <a:r>
              <a:rPr lang="es-ES_tradnl" dirty="0" err="1"/>
              <a:t>eiusmod</a:t>
            </a:r>
            <a:r>
              <a:rPr lang="es-ES_tradnl" dirty="0"/>
              <a:t> </a:t>
            </a:r>
            <a:r>
              <a:rPr lang="es-ES_tradnl" dirty="0" err="1"/>
              <a:t>tempor</a:t>
            </a:r>
            <a:r>
              <a:rPr lang="es-ES_tradnl" dirty="0"/>
              <a:t> </a:t>
            </a:r>
          </a:p>
        </p:txBody>
      </p:sp>
      <p:sp>
        <p:nvSpPr>
          <p:cNvPr id="31" name="Marcador de texto 8"/>
          <p:cNvSpPr>
            <a:spLocks noGrp="1"/>
          </p:cNvSpPr>
          <p:nvPr>
            <p:ph type="body" sz="quarter" idx="16" hasCustomPrompt="1"/>
          </p:nvPr>
        </p:nvSpPr>
        <p:spPr>
          <a:xfrm>
            <a:off x="574893" y="1713298"/>
            <a:ext cx="1086576" cy="1174280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/>
              <a:t>PHOTO</a:t>
            </a:r>
          </a:p>
        </p:txBody>
      </p:sp>
      <p:sp>
        <p:nvSpPr>
          <p:cNvPr id="32" name="Marcador de texto 8"/>
          <p:cNvSpPr>
            <a:spLocks noGrp="1"/>
          </p:cNvSpPr>
          <p:nvPr>
            <p:ph type="body" sz="quarter" idx="17" hasCustomPrompt="1"/>
          </p:nvPr>
        </p:nvSpPr>
        <p:spPr>
          <a:xfrm>
            <a:off x="574893" y="2996853"/>
            <a:ext cx="1086576" cy="1174280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/>
              <a:t>PHOTO</a:t>
            </a:r>
          </a:p>
        </p:txBody>
      </p:sp>
      <p:sp>
        <p:nvSpPr>
          <p:cNvPr id="33" name="Marcador de texto 8"/>
          <p:cNvSpPr>
            <a:spLocks noGrp="1"/>
          </p:cNvSpPr>
          <p:nvPr>
            <p:ph type="body" sz="quarter" idx="18" hasCustomPrompt="1"/>
          </p:nvPr>
        </p:nvSpPr>
        <p:spPr>
          <a:xfrm>
            <a:off x="574893" y="4284805"/>
            <a:ext cx="1086576" cy="1174280"/>
          </a:xfrm>
        </p:spPr>
        <p:txBody>
          <a:bodyPr>
            <a:noAutofit/>
          </a:bodyPr>
          <a:lstStyle>
            <a:lvl1pPr marL="0" indent="0" algn="just">
              <a:buNone/>
              <a:defRPr sz="1292" b="0" i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s-ES_tradnl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123101532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S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644533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  <p:pic>
        <p:nvPicPr>
          <p:cNvPr id="9" name="Imagem 8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71800" y="1454399"/>
            <a:ext cx="3119688" cy="2314408"/>
          </a:xfrm>
          <a:prstGeom prst="rect">
            <a:avLst/>
          </a:prstGeom>
        </p:spPr>
      </p:pic>
      <p:pic>
        <p:nvPicPr>
          <p:cNvPr id="15" name="Imagem 14"/>
          <p:cNvPicPr>
            <a:picLocks noChangeAspect="1"/>
          </p:cNvPicPr>
          <p:nvPr userDrawn="1"/>
        </p:nvPicPr>
        <p:blipFill rotWithShape="1">
          <a:blip r:embed="rId3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6091488" y="1469331"/>
            <a:ext cx="3052512" cy="2333804"/>
          </a:xfrm>
          <a:prstGeom prst="rect">
            <a:avLst/>
          </a:prstGeom>
        </p:spPr>
      </p:pic>
      <p:pic>
        <p:nvPicPr>
          <p:cNvPr id="13" name="Imagem 12"/>
          <p:cNvPicPr>
            <a:picLocks noChangeAspect="1"/>
          </p:cNvPicPr>
          <p:nvPr userDrawn="1"/>
        </p:nvPicPr>
        <p:blipFill rotWithShape="1">
          <a:blip r:embed="rId4" cstate="email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01093"/>
            <a:ext cx="3054447" cy="2319263"/>
          </a:xfrm>
          <a:prstGeom prst="rect">
            <a:avLst/>
          </a:prstGeom>
        </p:spPr>
      </p:pic>
      <p:sp>
        <p:nvSpPr>
          <p:cNvPr id="16" name="Retângulo 15"/>
          <p:cNvSpPr/>
          <p:nvPr userDrawn="1"/>
        </p:nvSpPr>
        <p:spPr>
          <a:xfrm>
            <a:off x="0" y="-228600"/>
            <a:ext cx="9144000" cy="1651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  <p:sp>
        <p:nvSpPr>
          <p:cNvPr id="18" name="Retângulo 17"/>
          <p:cNvSpPr/>
          <p:nvPr userDrawn="1"/>
        </p:nvSpPr>
        <p:spPr>
          <a:xfrm>
            <a:off x="-44347" y="3669747"/>
            <a:ext cx="9220200" cy="394606"/>
          </a:xfrm>
          <a:prstGeom prst="rect">
            <a:avLst/>
          </a:prstGeom>
          <a:solidFill>
            <a:srgbClr val="1252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prstClr val="white"/>
              </a:solidFill>
            </a:endParaRPr>
          </a:p>
        </p:txBody>
      </p:sp>
      <p:sp>
        <p:nvSpPr>
          <p:cNvPr id="28" name="Rectangle 11"/>
          <p:cNvSpPr/>
          <p:nvPr userDrawn="1"/>
        </p:nvSpPr>
        <p:spPr>
          <a:xfrm>
            <a:off x="0" y="6132826"/>
            <a:ext cx="9144000" cy="789610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9" name="Rectangle 11"/>
          <p:cNvSpPr/>
          <p:nvPr userDrawn="1"/>
        </p:nvSpPr>
        <p:spPr>
          <a:xfrm>
            <a:off x="0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4" name="Rectangle 11">
            <a:extLst>
              <a:ext uri="{FF2B5EF4-FFF2-40B4-BE49-F238E27FC236}">
                <a16:creationId xmlns:a16="http://schemas.microsoft.com/office/drawing/2014/main" id="{407399DE-7D37-454F-ACF8-959323AC3200}"/>
              </a:ext>
            </a:extLst>
          </p:cNvPr>
          <p:cNvSpPr/>
          <p:nvPr userDrawn="1"/>
        </p:nvSpPr>
        <p:spPr>
          <a:xfrm>
            <a:off x="3052513" y="1419234"/>
            <a:ext cx="3054447" cy="247349"/>
          </a:xfrm>
          <a:prstGeom prst="rect">
            <a:avLst/>
          </a:prstGeom>
          <a:solidFill>
            <a:srgbClr val="C039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EE4B31D7-D029-4ADE-91EC-E48AC79EF354}"/>
              </a:ext>
            </a:extLst>
          </p:cNvPr>
          <p:cNvSpPr/>
          <p:nvPr userDrawn="1"/>
        </p:nvSpPr>
        <p:spPr>
          <a:xfrm>
            <a:off x="6089553" y="1419234"/>
            <a:ext cx="3054447" cy="247349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28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444" y="219092"/>
            <a:ext cx="1860600" cy="7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3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273" y="147092"/>
            <a:ext cx="2034925" cy="9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Imagem 31" descr="C:\Users\vascobarros\Desktop\Logos Centros e Urbanizaçao\logo ERICENA.jpg"/>
          <p:cNvPicPr/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070" y="4117174"/>
            <a:ext cx="1255366" cy="784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Picture 2"/>
          <p:cNvPicPr>
            <a:picLocks noChangeAspect="1" noChangeArrowheads="1"/>
          </p:cNvPicPr>
          <p:nvPr userDrawn="1"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2" t="7459" r="3422" b="10353"/>
          <a:stretch/>
        </p:blipFill>
        <p:spPr bwMode="auto">
          <a:xfrm>
            <a:off x="6948570" y="4338909"/>
            <a:ext cx="1336411" cy="341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Imagem 11"/>
          <p:cNvPicPr/>
          <p:nvPr userDrawn="1"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79" y="4167916"/>
            <a:ext cx="1679487" cy="68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62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  <p:sp>
        <p:nvSpPr>
          <p:cNvPr id="7" name="Text Placeholder 2"/>
          <p:cNvSpPr>
            <a:spLocks noGrp="1"/>
          </p:cNvSpPr>
          <p:nvPr>
            <p:ph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94091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 dirty="0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77142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54246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8298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2192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086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00181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08609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67538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58115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752600" cy="609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7483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srgbClr val="3F3F3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860309F-B662-4DA2-819A-3D6F262AD4E0}" type="slidenum">
              <a:rPr lang="en-GB" smtClean="0">
                <a:solidFill>
                  <a:srgbClr val="3F3F3F"/>
                </a:solidFill>
              </a:rPr>
              <a:pPr/>
              <a:t>‹#›</a:t>
            </a:fld>
            <a:endParaRPr lang="en-GB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53730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763439-0E4F-4416-A21A-E71373B66B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C23C685-163B-4AA0-B736-D83BE8D31D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85E191BB-9321-426E-90A7-1FAADFB9E0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7A44EEE4-D0F0-48F2-8F99-B74288D11219}" type="datetimeFigureOut">
              <a:rPr lang="pt-PT" smtClean="0">
                <a:solidFill>
                  <a:srgbClr val="3F3F3F">
                    <a:tint val="75000"/>
                  </a:srgbClr>
                </a:solidFill>
              </a:rPr>
              <a:pPr/>
              <a:t>21-06-2022</a:t>
            </a:fld>
            <a:endParaRPr lang="pt-PT" dirty="0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ABD9F7B-EE4D-4A0E-8E02-8910C3E4B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pt-PT">
              <a:solidFill>
                <a:srgbClr val="3F3F3F"/>
              </a:solidFill>
            </a:endParaRPr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96917113-A4CB-4747-B266-5EA861463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C0F58D56-5BBA-4E7A-8249-1759911C5D35}" type="slidenum">
              <a:rPr lang="pt-PT" smtClean="0">
                <a:solidFill>
                  <a:srgbClr val="3F3F3F"/>
                </a:solidFill>
              </a:rPr>
              <a:pPr/>
              <a:t>‹#›</a:t>
            </a:fld>
            <a:endParaRPr lang="pt-PT">
              <a:solidFill>
                <a:srgbClr val="3F3F3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064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7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19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20.png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image" Target="../media/image7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9.xml"/><Relationship Id="rId9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8077200" y="636779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4109D20-3EF8-4E3A-9080-C7A88128FCDD}" type="slidenum">
              <a:rPr lang="en-GB" sz="1100" smtClean="0">
                <a:solidFill>
                  <a:srgbClr val="214097"/>
                </a:solidFill>
              </a:rPr>
              <a:pPr algn="r"/>
              <a:t>‹#›</a:t>
            </a:fld>
            <a:endParaRPr lang="en-GB" sz="1100" dirty="0">
              <a:solidFill>
                <a:srgbClr val="214097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1060876"/>
            <a:ext cx="70866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33400" y="1147702"/>
            <a:ext cx="5486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Rectangle 11"/>
          <p:cNvSpPr/>
          <p:nvPr userDrawn="1"/>
        </p:nvSpPr>
        <p:spPr>
          <a:xfrm>
            <a:off x="7086600" y="1060876"/>
            <a:ext cx="685800" cy="43644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C8A59416-F213-484C-B93C-BD78894D9471}"/>
              </a:ext>
            </a:extLst>
          </p:cNvPr>
          <p:cNvSpPr/>
          <p:nvPr userDrawn="1"/>
        </p:nvSpPr>
        <p:spPr>
          <a:xfrm>
            <a:off x="7772400" y="1060876"/>
            <a:ext cx="685800" cy="436443"/>
          </a:xfrm>
          <a:prstGeom prst="rect">
            <a:avLst/>
          </a:prstGeom>
          <a:solidFill>
            <a:srgbClr val="169E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09850D5-A4FF-49A8-8901-C268D364BDF3}"/>
              </a:ext>
            </a:extLst>
          </p:cNvPr>
          <p:cNvSpPr/>
          <p:nvPr userDrawn="1"/>
        </p:nvSpPr>
        <p:spPr>
          <a:xfrm>
            <a:off x="8458200" y="1060875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Imagem 13" descr="C:\Users\vascobarros\Desktop\Logos Centros e Urbanizaçao\logo ERICENA.jpg"/>
          <p:cNvPicPr/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870" y="6205147"/>
            <a:ext cx="938730" cy="586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2"/>
          <p:cNvPicPr>
            <a:picLocks noChangeAspect="1" noChangeArrowheads="1"/>
          </p:cNvPicPr>
          <p:nvPr userDrawn="1"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" t="7459" r="3422" b="10353"/>
          <a:stretch/>
        </p:blipFill>
        <p:spPr bwMode="auto">
          <a:xfrm>
            <a:off x="2582067" y="6426882"/>
            <a:ext cx="999333" cy="255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Imagem 11"/>
          <p:cNvPicPr/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09" y="6255888"/>
            <a:ext cx="1255877" cy="511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01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4" r:id="rId12"/>
    <p:sldLayoutId id="2147483745" r:id="rId13"/>
    <p:sldLayoutId id="2147483797" r:id="rId14"/>
  </p:sldLayoutIdLst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8077200" y="636779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4109D20-3EF8-4E3A-9080-C7A88128FCDD}" type="slidenum">
              <a:rPr lang="en-GB" sz="1100" smtClean="0">
                <a:solidFill>
                  <a:srgbClr val="214097"/>
                </a:solidFill>
              </a:rPr>
              <a:pPr algn="r"/>
              <a:t>‹#›</a:t>
            </a:fld>
            <a:endParaRPr lang="en-GB" sz="1100" dirty="0">
              <a:solidFill>
                <a:srgbClr val="214097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1060876"/>
            <a:ext cx="7086600" cy="436443"/>
          </a:xfrm>
          <a:prstGeom prst="rect">
            <a:avLst/>
          </a:prstGeom>
          <a:solidFill>
            <a:srgbClr val="169E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33400" y="1147702"/>
            <a:ext cx="5486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Rectangle 11"/>
          <p:cNvSpPr/>
          <p:nvPr userDrawn="1"/>
        </p:nvSpPr>
        <p:spPr>
          <a:xfrm>
            <a:off x="70866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C8A59416-F213-484C-B93C-BD78894D9471}"/>
              </a:ext>
            </a:extLst>
          </p:cNvPr>
          <p:cNvSpPr/>
          <p:nvPr userDrawn="1"/>
        </p:nvSpPr>
        <p:spPr>
          <a:xfrm>
            <a:off x="77724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09850D5-A4FF-49A8-8901-C268D364BDF3}"/>
              </a:ext>
            </a:extLst>
          </p:cNvPr>
          <p:cNvSpPr/>
          <p:nvPr userDrawn="1"/>
        </p:nvSpPr>
        <p:spPr>
          <a:xfrm>
            <a:off x="8458200" y="1060875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29" y="147092"/>
            <a:ext cx="1508672" cy="66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2300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8077200" y="636779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4109D20-3EF8-4E3A-9080-C7A88128FCDD}" type="slidenum">
              <a:rPr lang="en-GB" sz="1100" smtClean="0">
                <a:solidFill>
                  <a:srgbClr val="214097"/>
                </a:solidFill>
              </a:rPr>
              <a:pPr algn="r"/>
              <a:t>‹#›</a:t>
            </a:fld>
            <a:endParaRPr lang="en-GB" sz="1100" dirty="0">
              <a:solidFill>
                <a:srgbClr val="214097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1060876"/>
            <a:ext cx="7086600" cy="43644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33400" y="1147702"/>
            <a:ext cx="5486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Rectangle 11"/>
          <p:cNvSpPr/>
          <p:nvPr userDrawn="1"/>
        </p:nvSpPr>
        <p:spPr>
          <a:xfrm>
            <a:off x="70866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C8A59416-F213-484C-B93C-BD78894D9471}"/>
              </a:ext>
            </a:extLst>
          </p:cNvPr>
          <p:cNvSpPr/>
          <p:nvPr userDrawn="1"/>
        </p:nvSpPr>
        <p:spPr>
          <a:xfrm>
            <a:off x="77724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09850D5-A4FF-49A8-8901-C268D364BDF3}"/>
              </a:ext>
            </a:extLst>
          </p:cNvPr>
          <p:cNvSpPr/>
          <p:nvPr userDrawn="1"/>
        </p:nvSpPr>
        <p:spPr>
          <a:xfrm>
            <a:off x="8458200" y="1060875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144523"/>
            <a:ext cx="1568421" cy="693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0355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6DD43-7CC3-4CEC-B370-372830688EA8}" type="datetimeFigureOut">
              <a:rPr lang="en-GB" smtClean="0"/>
              <a:t>21/06/2022</a:t>
            </a:fld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8077200" y="636779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4109D20-3EF8-4E3A-9080-C7A88128FCDD}" type="slidenum">
              <a:rPr lang="en-GB" sz="1100" smtClean="0">
                <a:solidFill>
                  <a:srgbClr val="214097"/>
                </a:solidFill>
              </a:rPr>
              <a:pPr algn="r"/>
              <a:t>‹#›</a:t>
            </a:fld>
            <a:endParaRPr lang="en-GB" sz="1100" dirty="0">
              <a:solidFill>
                <a:srgbClr val="214097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1060876"/>
            <a:ext cx="70866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33400" y="1147702"/>
            <a:ext cx="5486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Rectangle 11"/>
          <p:cNvSpPr/>
          <p:nvPr userDrawn="1"/>
        </p:nvSpPr>
        <p:spPr>
          <a:xfrm>
            <a:off x="70866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C8A59416-F213-484C-B93C-BD78894D9471}"/>
              </a:ext>
            </a:extLst>
          </p:cNvPr>
          <p:cNvSpPr/>
          <p:nvPr userDrawn="1"/>
        </p:nvSpPr>
        <p:spPr>
          <a:xfrm>
            <a:off x="77724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09850D5-A4FF-49A8-8901-C268D364BDF3}"/>
              </a:ext>
            </a:extLst>
          </p:cNvPr>
          <p:cNvSpPr/>
          <p:nvPr userDrawn="1"/>
        </p:nvSpPr>
        <p:spPr>
          <a:xfrm>
            <a:off x="8458200" y="1060875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210009"/>
            <a:ext cx="1447801" cy="588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555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077200" y="636779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4109D20-3EF8-4E3A-9080-C7A88128FCDD}" type="slidenum">
              <a:rPr lang="en-GB" sz="1100" smtClean="0">
                <a:solidFill>
                  <a:srgbClr val="214097"/>
                </a:solidFill>
              </a:rPr>
              <a:pPr algn="r"/>
              <a:t>‹#›</a:t>
            </a:fld>
            <a:endParaRPr lang="en-GB" sz="1100" dirty="0">
              <a:solidFill>
                <a:srgbClr val="214097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1060876"/>
            <a:ext cx="7086600" cy="43644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33400" y="1147702"/>
            <a:ext cx="5486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Rectangle 11"/>
          <p:cNvSpPr/>
          <p:nvPr userDrawn="1"/>
        </p:nvSpPr>
        <p:spPr>
          <a:xfrm>
            <a:off x="70866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C8A59416-F213-484C-B93C-BD78894D9471}"/>
              </a:ext>
            </a:extLst>
          </p:cNvPr>
          <p:cNvSpPr/>
          <p:nvPr userDrawn="1"/>
        </p:nvSpPr>
        <p:spPr>
          <a:xfrm>
            <a:off x="77724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09850D5-A4FF-49A8-8901-C268D364BDF3}"/>
              </a:ext>
            </a:extLst>
          </p:cNvPr>
          <p:cNvSpPr/>
          <p:nvPr userDrawn="1"/>
        </p:nvSpPr>
        <p:spPr>
          <a:xfrm>
            <a:off x="8458200" y="1060875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8975B48E-88B5-4802-9E23-FA4A6AD56242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554" y="219994"/>
            <a:ext cx="1434646" cy="63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79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077200" y="636779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4109D20-3EF8-4E3A-9080-C7A88128FCDD}" type="slidenum">
              <a:rPr lang="en-GB" sz="1100" smtClean="0">
                <a:solidFill>
                  <a:srgbClr val="214097"/>
                </a:solidFill>
              </a:rPr>
              <a:pPr algn="r"/>
              <a:t>‹#›</a:t>
            </a:fld>
            <a:endParaRPr lang="en-GB" sz="1100" dirty="0">
              <a:solidFill>
                <a:srgbClr val="214097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1060876"/>
            <a:ext cx="7086600" cy="436443"/>
          </a:xfrm>
          <a:prstGeom prst="rect">
            <a:avLst/>
          </a:prstGeom>
          <a:solidFill>
            <a:srgbClr val="169E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33400" y="1147702"/>
            <a:ext cx="5486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Rectangle 11"/>
          <p:cNvSpPr/>
          <p:nvPr userDrawn="1"/>
        </p:nvSpPr>
        <p:spPr>
          <a:xfrm>
            <a:off x="70866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C8A59416-F213-484C-B93C-BD78894D9471}"/>
              </a:ext>
            </a:extLst>
          </p:cNvPr>
          <p:cNvSpPr/>
          <p:nvPr userDrawn="1"/>
        </p:nvSpPr>
        <p:spPr>
          <a:xfrm>
            <a:off x="77724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09850D5-A4FF-49A8-8901-C268D364BDF3}"/>
              </a:ext>
            </a:extLst>
          </p:cNvPr>
          <p:cNvSpPr/>
          <p:nvPr userDrawn="1"/>
        </p:nvSpPr>
        <p:spPr>
          <a:xfrm>
            <a:off x="8458200" y="1060875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29" y="147092"/>
            <a:ext cx="1508672" cy="66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9301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1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1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7D363-CA5A-EA40-801E-0A67D12FB34F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21/06/2022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1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A00C4-29C1-CA4D-9D4E-D672350CE683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549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</p:sldLayoutIdLst>
  <p:txStyles>
    <p:titleStyle>
      <a:lvl1pPr algn="l" defTabSz="844083" rtl="0" eaLnBrk="1" latinLnBrk="0" hangingPunct="1">
        <a:lnSpc>
          <a:spcPct val="90000"/>
        </a:lnSpc>
        <a:spcBef>
          <a:spcPct val="0"/>
        </a:spcBef>
        <a:buNone/>
        <a:defRPr sz="40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1021" indent="-211021" algn="l" defTabSz="844083" rtl="0" eaLnBrk="1" latinLnBrk="0" hangingPunct="1">
        <a:lnSpc>
          <a:spcPct val="90000"/>
        </a:lnSpc>
        <a:spcBef>
          <a:spcPts val="923"/>
        </a:spcBef>
        <a:buFont typeface="Arial"/>
        <a:buChar char="•"/>
        <a:defRPr sz="2585" kern="1200">
          <a:solidFill>
            <a:schemeClr val="tx1"/>
          </a:solidFill>
          <a:latin typeface="+mn-lt"/>
          <a:ea typeface="+mn-ea"/>
          <a:cs typeface="+mn-cs"/>
        </a:defRPr>
      </a:lvl1pPr>
      <a:lvl2pPr marL="633062" indent="-211021" algn="l" defTabSz="844083" rtl="0" eaLnBrk="1" latinLnBrk="0" hangingPunct="1">
        <a:lnSpc>
          <a:spcPct val="90000"/>
        </a:lnSpc>
        <a:spcBef>
          <a:spcPts val="462"/>
        </a:spcBef>
        <a:buFont typeface="Arial"/>
        <a:buChar char="•"/>
        <a:defRPr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055103" indent="-211021" algn="l" defTabSz="844083" rtl="0" eaLnBrk="1" latinLnBrk="0" hangingPunct="1">
        <a:lnSpc>
          <a:spcPct val="90000"/>
        </a:lnSpc>
        <a:spcBef>
          <a:spcPts val="462"/>
        </a:spcBef>
        <a:buFont typeface="Arial"/>
        <a:buChar char="•"/>
        <a:defRPr sz="1846" kern="1200">
          <a:solidFill>
            <a:schemeClr val="tx1"/>
          </a:solidFill>
          <a:latin typeface="+mn-lt"/>
          <a:ea typeface="+mn-ea"/>
          <a:cs typeface="+mn-cs"/>
        </a:defRPr>
      </a:lvl3pPr>
      <a:lvl4pPr marL="1477145" indent="-211021" algn="l" defTabSz="844083" rtl="0" eaLnBrk="1" latinLnBrk="0" hangingPunct="1">
        <a:lnSpc>
          <a:spcPct val="90000"/>
        </a:lnSpc>
        <a:spcBef>
          <a:spcPts val="462"/>
        </a:spcBef>
        <a:buFont typeface="Arial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899186" indent="-211021" algn="l" defTabSz="844083" rtl="0" eaLnBrk="1" latinLnBrk="0" hangingPunct="1">
        <a:lnSpc>
          <a:spcPct val="90000"/>
        </a:lnSpc>
        <a:spcBef>
          <a:spcPts val="462"/>
        </a:spcBef>
        <a:buFont typeface="Arial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321227" indent="-211021" algn="l" defTabSz="844083" rtl="0" eaLnBrk="1" latinLnBrk="0" hangingPunct="1">
        <a:lnSpc>
          <a:spcPct val="90000"/>
        </a:lnSpc>
        <a:spcBef>
          <a:spcPts val="462"/>
        </a:spcBef>
        <a:buFont typeface="Arial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indent="-211021" algn="l" defTabSz="844083" rtl="0" eaLnBrk="1" latinLnBrk="0" hangingPunct="1">
        <a:lnSpc>
          <a:spcPct val="90000"/>
        </a:lnSpc>
        <a:spcBef>
          <a:spcPts val="462"/>
        </a:spcBef>
        <a:buFont typeface="Arial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3165310" indent="-211021" algn="l" defTabSz="844083" rtl="0" eaLnBrk="1" latinLnBrk="0" hangingPunct="1">
        <a:lnSpc>
          <a:spcPct val="90000"/>
        </a:lnSpc>
        <a:spcBef>
          <a:spcPts val="462"/>
        </a:spcBef>
        <a:buFont typeface="Arial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587351" indent="-211021" algn="l" defTabSz="844083" rtl="0" eaLnBrk="1" latinLnBrk="0" hangingPunct="1">
        <a:lnSpc>
          <a:spcPct val="90000"/>
        </a:lnSpc>
        <a:spcBef>
          <a:spcPts val="462"/>
        </a:spcBef>
        <a:buFont typeface="Arial"/>
        <a:buChar char="•"/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1"/>
            <a:ext cx="7924800" cy="426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6DD43-7CC3-4CEC-B370-372830688EA8}" type="datetimeFigureOut">
              <a:rPr lang="en-GB" smtClean="0">
                <a:solidFill>
                  <a:srgbClr val="3F3F3F">
                    <a:tint val="75000"/>
                  </a:srgbClr>
                </a:solidFill>
              </a:rPr>
              <a:pPr/>
              <a:t>21/06/2022</a:t>
            </a:fld>
            <a:endParaRPr lang="en-GB">
              <a:solidFill>
                <a:srgbClr val="3F3F3F">
                  <a:tint val="75000"/>
                </a:srgb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077200" y="6367790"/>
            <a:ext cx="60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4109D20-3EF8-4E3A-9080-C7A88128FCDD}" type="slidenum">
              <a:rPr lang="en-GB" sz="1100" smtClean="0">
                <a:solidFill>
                  <a:srgbClr val="214097"/>
                </a:solidFill>
              </a:rPr>
              <a:pPr algn="r"/>
              <a:t>‹#›</a:t>
            </a:fld>
            <a:endParaRPr lang="en-GB" sz="1100" dirty="0">
              <a:solidFill>
                <a:srgbClr val="214097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1060876"/>
            <a:ext cx="7086600" cy="43644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533400" y="1147702"/>
            <a:ext cx="5486400" cy="2746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3" name="Rectangle 11"/>
          <p:cNvSpPr/>
          <p:nvPr userDrawn="1"/>
        </p:nvSpPr>
        <p:spPr>
          <a:xfrm>
            <a:off x="70866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5" name="Rectangle 11">
            <a:extLst>
              <a:ext uri="{FF2B5EF4-FFF2-40B4-BE49-F238E27FC236}">
                <a16:creationId xmlns:a16="http://schemas.microsoft.com/office/drawing/2014/main" id="{C8A59416-F213-484C-B93C-BD78894D9471}"/>
              </a:ext>
            </a:extLst>
          </p:cNvPr>
          <p:cNvSpPr/>
          <p:nvPr userDrawn="1"/>
        </p:nvSpPr>
        <p:spPr>
          <a:xfrm>
            <a:off x="7772400" y="1060876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909850D5-A4FF-49A8-8901-C268D364BDF3}"/>
              </a:ext>
            </a:extLst>
          </p:cNvPr>
          <p:cNvSpPr/>
          <p:nvPr userDrawn="1"/>
        </p:nvSpPr>
        <p:spPr>
          <a:xfrm>
            <a:off x="8458200" y="1060875"/>
            <a:ext cx="685800" cy="436443"/>
          </a:xfrm>
          <a:prstGeom prst="rect">
            <a:avLst/>
          </a:prstGeom>
          <a:solidFill>
            <a:srgbClr val="1241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prstClr val="white"/>
              </a:solidFill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99" y="144523"/>
            <a:ext cx="1568421" cy="693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546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4572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9144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3716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1828800" indent="0" algn="just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g"/><Relationship Id="rId3" Type="http://schemas.openxmlformats.org/officeDocument/2006/relationships/image" Target="../media/image3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jpg"/><Relationship Id="rId5" Type="http://schemas.openxmlformats.org/officeDocument/2006/relationships/image" Target="../media/image52.jpg"/><Relationship Id="rId10" Type="http://schemas.openxmlformats.org/officeDocument/2006/relationships/image" Target="../media/image57.png"/><Relationship Id="rId4" Type="http://schemas.openxmlformats.org/officeDocument/2006/relationships/image" Target="../media/image33.jpeg"/><Relationship Id="rId9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8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31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0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Relationship Id="rId9" Type="http://schemas.openxmlformats.org/officeDocument/2006/relationships/image" Target="../media/image6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hyperlink" Target="https://lac.enrichcentres.eu/content_hub/enrich-in-lac-twinning-programme-2022-1st-session-held-on-6th-and-8th-april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lac.enrichcentres.eu/content_hub/enrich-in-lac-outreach-grants-call/" TargetMode="Externa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37.png"/><Relationship Id="rId4" Type="http://schemas.openxmlformats.org/officeDocument/2006/relationships/image" Target="../media/image34.png"/><Relationship Id="rId9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8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1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3.jpe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3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6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1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7654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European Research and Innovation </a:t>
            </a:r>
            <a:r>
              <a:rPr lang="en-US" sz="2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Centres</a:t>
            </a:r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and Hubs ENRICH in LAC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ENRICH in the USA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The first legal entities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1981200" y="3423791"/>
            <a:ext cx="554698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prstClr val="black"/>
                </a:solidFill>
              </a:rPr>
              <a:t>EUSDR PA7</a:t>
            </a:r>
            <a:br>
              <a:rPr lang="hu-HU" sz="2400" b="1" dirty="0">
                <a:solidFill>
                  <a:prstClr val="black"/>
                </a:solidFill>
              </a:rPr>
            </a:br>
            <a:r>
              <a:rPr lang="en-GB" sz="2400" b="1" dirty="0">
                <a:solidFill>
                  <a:prstClr val="black"/>
                </a:solidFill>
              </a:rPr>
              <a:t>23</a:t>
            </a:r>
            <a:r>
              <a:rPr lang="hu-HU" sz="2400" b="1" baseline="48000" dirty="0" err="1">
                <a:solidFill>
                  <a:prstClr val="black"/>
                </a:solidFill>
              </a:rPr>
              <a:t>rd</a:t>
            </a:r>
            <a:r>
              <a:rPr lang="en-GB" sz="2400" b="1" dirty="0">
                <a:solidFill>
                  <a:prstClr val="black"/>
                </a:solidFill>
              </a:rPr>
              <a:t> Steering Group Meeting</a:t>
            </a:r>
            <a:endParaRPr lang="en-GB" sz="1600" b="1" dirty="0">
              <a:solidFill>
                <a:prstClr val="black"/>
              </a:solidFill>
            </a:endParaRPr>
          </a:p>
          <a:p>
            <a:pPr algn="ctr"/>
            <a:endParaRPr lang="en-GB" sz="1600" b="1" dirty="0">
              <a:solidFill>
                <a:prstClr val="black"/>
              </a:solidFill>
            </a:endParaRPr>
          </a:p>
          <a:p>
            <a:pPr algn="ctr"/>
            <a:r>
              <a:rPr lang="en-GB" sz="1600" b="1" dirty="0">
                <a:solidFill>
                  <a:prstClr val="black"/>
                </a:solidFill>
              </a:rPr>
              <a:t>22 June 2022</a:t>
            </a:r>
          </a:p>
          <a:p>
            <a:pPr algn="ctr"/>
            <a:r>
              <a:rPr lang="en-GB" sz="1600" b="1" dirty="0">
                <a:solidFill>
                  <a:prstClr val="black"/>
                </a:solidFill>
              </a:rPr>
              <a:t>ONLINE</a:t>
            </a:r>
          </a:p>
          <a:p>
            <a:pPr algn="ctr"/>
            <a:endParaRPr lang="en-GB" sz="1600" b="1" dirty="0">
              <a:solidFill>
                <a:prstClr val="black"/>
              </a:solidFill>
            </a:endParaRPr>
          </a:p>
          <a:p>
            <a:pPr algn="ctr"/>
            <a:r>
              <a:rPr lang="en-GB" sz="1600" b="1" dirty="0">
                <a:solidFill>
                  <a:prstClr val="black"/>
                </a:solidFill>
              </a:rPr>
              <a:t>Dr  Béla Kardon CSO, RCISD</a:t>
            </a: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456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44478"/>
            <a:ext cx="9144000" cy="6863007"/>
          </a:xfrm>
          <a:prstGeom prst="rect">
            <a:avLst/>
          </a:prstGeom>
        </p:spPr>
      </p:pic>
      <p:sp>
        <p:nvSpPr>
          <p:cNvPr id="8" name="CaixaDeTexto 7"/>
          <p:cNvSpPr txBox="1"/>
          <p:nvPr/>
        </p:nvSpPr>
        <p:spPr>
          <a:xfrm>
            <a:off x="395536" y="260648"/>
            <a:ext cx="4680520" cy="523220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PT" sz="2800" b="1" dirty="0">
                <a:solidFill>
                  <a:prstClr val="white"/>
                </a:solidFill>
                <a:latin typeface="Century Gothic" panose="020B0502020202020204" pitchFamily="34" charset="0"/>
              </a:rPr>
              <a:t>Clients – Beneficiaries</a:t>
            </a:r>
            <a:endParaRPr lang="en-US" sz="28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90026" y="1424107"/>
            <a:ext cx="2417508" cy="830997"/>
          </a:xfrm>
          <a:prstGeom prst="rect">
            <a:avLst/>
          </a:prstGeom>
          <a:solidFill>
            <a:srgbClr val="3366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Research Actors</a:t>
            </a:r>
            <a:endParaRPr lang="en-US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3426528" y="1424107"/>
            <a:ext cx="2400983" cy="830997"/>
          </a:xfrm>
          <a:prstGeom prst="rect">
            <a:avLst/>
          </a:prstGeom>
          <a:solidFill>
            <a:srgbClr val="3366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Innovation Actors</a:t>
            </a:r>
            <a:endParaRPr lang="en-US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6419881" y="1424107"/>
            <a:ext cx="2419318" cy="461665"/>
          </a:xfrm>
          <a:prstGeom prst="rect">
            <a:avLst/>
          </a:prstGeom>
          <a:solidFill>
            <a:srgbClr val="3366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2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Business Actors</a:t>
            </a:r>
            <a:endParaRPr lang="en-US" sz="2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395534" y="2526012"/>
            <a:ext cx="2412000" cy="2708434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t-PT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Universities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t-PT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Research Institutes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t-PT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University Associations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t-PT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Research Networks</a:t>
            </a:r>
            <a:endParaRPr lang="en-US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3415511" y="2526012"/>
            <a:ext cx="2412000" cy="209288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="1">
                <a:solidFill>
                  <a:prstClr val="black"/>
                </a:solidFill>
              </a:defRPr>
            </a:lvl1pPr>
          </a:lstStyle>
          <a:p>
            <a:r>
              <a:rPr lang="pt-PT" dirty="0">
                <a:latin typeface="Century Gothic" panose="020B0502020202020204" pitchFamily="34" charset="0"/>
              </a:rPr>
              <a:t>Scientific Parks</a:t>
            </a:r>
          </a:p>
          <a:p>
            <a:r>
              <a:rPr lang="pt-PT" dirty="0">
                <a:latin typeface="Century Gothic" panose="020B0502020202020204" pitchFamily="34" charset="0"/>
              </a:rPr>
              <a:t>Incubators</a:t>
            </a:r>
          </a:p>
          <a:p>
            <a:r>
              <a:rPr lang="pt-PT" dirty="0">
                <a:latin typeface="Century Gothic" panose="020B0502020202020204" pitchFamily="34" charset="0"/>
              </a:rPr>
              <a:t>Accelerators</a:t>
            </a:r>
          </a:p>
          <a:p>
            <a:r>
              <a:rPr lang="pt-PT" dirty="0">
                <a:latin typeface="Century Gothic" panose="020B0502020202020204" pitchFamily="34" charset="0"/>
              </a:rPr>
              <a:t>Funding Agencies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6427199" y="2526012"/>
            <a:ext cx="2412000" cy="163121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t-PT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Companies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t-PT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Business Networks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pt-PT" sz="20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Clusters</a:t>
            </a:r>
            <a:endParaRPr lang="en-US" sz="20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3" name="Picture 2" descr="Regional Centre for Information and Scientific Development Ltd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8466" y="40944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aixaDeTexto 15">
            <a:extLst>
              <a:ext uri="{FF2B5EF4-FFF2-40B4-BE49-F238E27FC236}">
                <a16:creationId xmlns:a16="http://schemas.microsoft.com/office/drawing/2014/main" id="{F88EB26C-67AF-4ACC-A531-8E5C3DC5627D}"/>
              </a:ext>
            </a:extLst>
          </p:cNvPr>
          <p:cNvSpPr txBox="1"/>
          <p:nvPr/>
        </p:nvSpPr>
        <p:spPr>
          <a:xfrm>
            <a:off x="2964406" y="5295198"/>
            <a:ext cx="6019799" cy="132343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sz="2000" b="1">
                <a:solidFill>
                  <a:prstClr val="black"/>
                </a:solidFill>
              </a:defRPr>
            </a:lvl1pPr>
          </a:lstStyle>
          <a:p>
            <a:r>
              <a:rPr lang="en-US" dirty="0">
                <a:latin typeface="Century Gothic" panose="020B0502020202020204" pitchFamily="34" charset="0"/>
              </a:rPr>
              <a:t>Language of the clients</a:t>
            </a:r>
          </a:p>
          <a:p>
            <a:r>
              <a:rPr lang="en-US" dirty="0">
                <a:latin typeface="Century Gothic" panose="020B0502020202020204" pitchFamily="34" charset="0"/>
              </a:rPr>
              <a:t>Put the European entrepreneur into the focus</a:t>
            </a:r>
          </a:p>
          <a:p>
            <a:r>
              <a:rPr lang="en-US" dirty="0">
                <a:latin typeface="Century Gothic" panose="020B0502020202020204" pitchFamily="34" charset="0"/>
              </a:rPr>
              <a:t>Flexible adaptations</a:t>
            </a:r>
          </a:p>
        </p:txBody>
      </p:sp>
    </p:spTree>
    <p:extLst>
      <p:ext uri="{BB962C8B-B14F-4D97-AF65-F5344CB8AC3E}">
        <p14:creationId xmlns:p14="http://schemas.microsoft.com/office/powerpoint/2010/main" val="33937376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Imagem 6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045" y="-1"/>
            <a:ext cx="9144000" cy="6879235"/>
          </a:xfrm>
          <a:prstGeom prst="rect">
            <a:avLst/>
          </a:prstGeom>
        </p:spPr>
      </p:pic>
      <p:pic>
        <p:nvPicPr>
          <p:cNvPr id="16" name="Content Placeholder 1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1720" y="931753"/>
            <a:ext cx="2232248" cy="2154697"/>
          </a:xfrm>
          <a:prstGeom prst="ellipse">
            <a:avLst/>
          </a:prstGeom>
        </p:spPr>
      </p:pic>
      <p:sp>
        <p:nvSpPr>
          <p:cNvPr id="28" name="Oval 27"/>
          <p:cNvSpPr/>
          <p:nvPr/>
        </p:nvSpPr>
        <p:spPr>
          <a:xfrm>
            <a:off x="2026874" y="931753"/>
            <a:ext cx="2232248" cy="21214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Box 12"/>
          <p:cNvSpPr txBox="1"/>
          <p:nvPr/>
        </p:nvSpPr>
        <p:spPr>
          <a:xfrm>
            <a:off x="5442413" y="2000900"/>
            <a:ext cx="3563888" cy="553998"/>
          </a:xfrm>
          <a:prstGeom prst="rect">
            <a:avLst/>
          </a:prstGeom>
          <a:solidFill>
            <a:srgbClr val="336699"/>
          </a:solidFill>
          <a:ln w="3175" cap="flat" cmpd="sng" algn="ctr">
            <a:solidFill>
              <a:srgbClr val="1252BA"/>
            </a:solidFill>
            <a:prstDash val="solid"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pPr defTabSz="913490">
              <a:defRPr/>
            </a:pPr>
            <a:r>
              <a:rPr lang="en-US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Find new business partners </a:t>
            </a:r>
            <a:r>
              <a:rPr lang="pt-PT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and </a:t>
            </a:r>
            <a:r>
              <a:rPr lang="en-US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access new markets</a:t>
            </a:r>
            <a:endParaRPr lang="pt-PT" sz="1500" kern="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442413" y="1060665"/>
            <a:ext cx="3563888" cy="323165"/>
          </a:xfrm>
          <a:prstGeom prst="rect">
            <a:avLst/>
          </a:prstGeom>
          <a:solidFill>
            <a:srgbClr val="336699"/>
          </a:solidFill>
          <a:ln w="3175" cap="flat" cmpd="sng" algn="ctr">
            <a:solidFill>
              <a:srgbClr val="1252BA"/>
            </a:solidFill>
            <a:prstDash val="solid"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pPr defTabSz="913490">
              <a:defRPr/>
            </a:pPr>
            <a:r>
              <a:rPr lang="en-US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Strengthen skills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442413" y="1529220"/>
            <a:ext cx="3563888" cy="323165"/>
          </a:xfrm>
          <a:prstGeom prst="rect">
            <a:avLst/>
          </a:prstGeom>
          <a:solidFill>
            <a:srgbClr val="336699"/>
          </a:solidFill>
          <a:ln w="3175" cap="flat" cmpd="sng" algn="ctr">
            <a:solidFill>
              <a:srgbClr val="1252BA"/>
            </a:solidFill>
            <a:prstDash val="solid"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pPr defTabSz="913490">
              <a:defRPr/>
            </a:pPr>
            <a:r>
              <a:rPr lang="fr-BE" sz="1500" kern="0" dirty="0" err="1">
                <a:solidFill>
                  <a:prstClr val="white"/>
                </a:solidFill>
                <a:latin typeface="Century Gothic" panose="020B0502020202020204" pitchFamily="34" charset="0"/>
              </a:rPr>
              <a:t>Benefit</a:t>
            </a:r>
            <a:r>
              <a:rPr lang="fr-BE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 </a:t>
            </a:r>
            <a:r>
              <a:rPr lang="fr-BE" sz="1500" kern="0" dirty="0" err="1">
                <a:solidFill>
                  <a:prstClr val="white"/>
                </a:solidFill>
                <a:latin typeface="Century Gothic" panose="020B0502020202020204" pitchFamily="34" charset="0"/>
              </a:rPr>
              <a:t>from</a:t>
            </a:r>
            <a:r>
              <a:rPr lang="fr-BE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 local assistance</a:t>
            </a:r>
            <a:endParaRPr lang="pt-PT" sz="1500" kern="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5442413" y="299876"/>
            <a:ext cx="3563888" cy="553998"/>
          </a:xfrm>
          <a:prstGeom prst="rect">
            <a:avLst/>
          </a:prstGeom>
          <a:solidFill>
            <a:srgbClr val="336699"/>
          </a:solidFill>
          <a:ln w="3175" cap="flat" cmpd="sng" algn="ctr">
            <a:solidFill>
              <a:srgbClr val="1252BA"/>
            </a:solidFill>
            <a:prstDash val="solid"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</a:lstStyle>
          <a:p>
            <a:pPr defTabSz="913490">
              <a:defRPr/>
            </a:pPr>
            <a:r>
              <a:rPr lang="en-US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Benefit from pre-departure informative training (smart take off)</a:t>
            </a:r>
          </a:p>
        </p:txBody>
      </p:sp>
      <p:sp>
        <p:nvSpPr>
          <p:cNvPr id="22" name="TextBox 17"/>
          <p:cNvSpPr txBox="1"/>
          <p:nvPr/>
        </p:nvSpPr>
        <p:spPr>
          <a:xfrm>
            <a:off x="5442413" y="2728813"/>
            <a:ext cx="3563888" cy="553998"/>
          </a:xfrm>
          <a:prstGeom prst="rect">
            <a:avLst/>
          </a:prstGeom>
          <a:solidFill>
            <a:srgbClr val="336699"/>
          </a:solidFill>
          <a:ln w="3175" cap="flat" cmpd="sng" algn="ctr">
            <a:solidFill>
              <a:srgbClr val="1252BA"/>
            </a:solidFill>
            <a:prstDash val="solid"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pPr defTabSz="913490">
              <a:defRPr/>
            </a:pPr>
            <a:r>
              <a:rPr lang="en-US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Accelerate  successful international development </a:t>
            </a:r>
            <a:endParaRPr lang="pt-PT" sz="1500" kern="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TextBox 18"/>
          <p:cNvSpPr txBox="1"/>
          <p:nvPr/>
        </p:nvSpPr>
        <p:spPr>
          <a:xfrm>
            <a:off x="5442413" y="3464304"/>
            <a:ext cx="3563888" cy="553998"/>
          </a:xfrm>
          <a:prstGeom prst="rect">
            <a:avLst/>
          </a:prstGeom>
          <a:solidFill>
            <a:srgbClr val="336699"/>
          </a:solidFill>
          <a:ln w="3175" cap="flat" cmpd="sng" algn="ctr">
            <a:solidFill>
              <a:srgbClr val="1252BA"/>
            </a:solidFill>
            <a:prstDash val="solid"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pPr defTabSz="913490">
              <a:defRPr/>
            </a:pPr>
            <a:r>
              <a:rPr lang="en-US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Increase visibility towards European STI stakeholders</a:t>
            </a:r>
          </a:p>
        </p:txBody>
      </p:sp>
      <p:sp>
        <p:nvSpPr>
          <p:cNvPr id="24" name="TextBox 19"/>
          <p:cNvSpPr txBox="1"/>
          <p:nvPr/>
        </p:nvSpPr>
        <p:spPr>
          <a:xfrm>
            <a:off x="5442413" y="4753793"/>
            <a:ext cx="3563888" cy="323165"/>
          </a:xfrm>
          <a:prstGeom prst="rect">
            <a:avLst/>
          </a:prstGeom>
          <a:solidFill>
            <a:srgbClr val="336699"/>
          </a:solidFill>
          <a:ln w="3175" cap="flat" cmpd="sng" algn="ctr">
            <a:solidFill>
              <a:srgbClr val="1252BA"/>
            </a:solidFill>
            <a:prstDash val="solid"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pPr defTabSz="913490">
              <a:defRPr/>
            </a:pPr>
            <a:r>
              <a:rPr lang="en-US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Exchange knowledge and ideas</a:t>
            </a:r>
          </a:p>
        </p:txBody>
      </p:sp>
      <p:sp>
        <p:nvSpPr>
          <p:cNvPr id="25" name="TextBox 20"/>
          <p:cNvSpPr txBox="1"/>
          <p:nvPr/>
        </p:nvSpPr>
        <p:spPr>
          <a:xfrm>
            <a:off x="5453701" y="5272758"/>
            <a:ext cx="3552599" cy="323165"/>
          </a:xfrm>
          <a:prstGeom prst="rect">
            <a:avLst/>
          </a:prstGeom>
          <a:solidFill>
            <a:srgbClr val="336699"/>
          </a:solidFill>
          <a:ln w="3175" cap="flat" cmpd="sng" algn="ctr">
            <a:solidFill>
              <a:srgbClr val="1252BA"/>
            </a:solidFill>
            <a:prstDash val="solid"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pPr defTabSz="913490">
              <a:defRPr/>
            </a:pPr>
            <a:r>
              <a:rPr lang="en-US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Acquire new customers </a:t>
            </a:r>
          </a:p>
        </p:txBody>
      </p:sp>
      <p:sp>
        <p:nvSpPr>
          <p:cNvPr id="26" name="TextBox 23"/>
          <p:cNvSpPr txBox="1"/>
          <p:nvPr/>
        </p:nvSpPr>
        <p:spPr>
          <a:xfrm>
            <a:off x="5453700" y="5798997"/>
            <a:ext cx="3552599" cy="553998"/>
          </a:xfrm>
          <a:prstGeom prst="rect">
            <a:avLst/>
          </a:prstGeom>
          <a:solidFill>
            <a:srgbClr val="336699"/>
          </a:solidFill>
          <a:ln w="3175" cap="flat" cmpd="sng" algn="ctr">
            <a:solidFill>
              <a:srgbClr val="1252BA"/>
            </a:solidFill>
            <a:prstDash val="solid"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pPr defTabSz="913490">
              <a:defRPr/>
            </a:pPr>
            <a:r>
              <a:rPr lang="en-US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Find new business partners </a:t>
            </a:r>
            <a:r>
              <a:rPr lang="pt-PT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and </a:t>
            </a:r>
            <a:r>
              <a:rPr lang="en-US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access new markets</a:t>
            </a:r>
            <a:endParaRPr lang="pt-PT" sz="1500" kern="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4"/>
          <p:cNvSpPr txBox="1"/>
          <p:nvPr/>
        </p:nvSpPr>
        <p:spPr>
          <a:xfrm>
            <a:off x="5442413" y="4212020"/>
            <a:ext cx="3563888" cy="323165"/>
          </a:xfrm>
          <a:prstGeom prst="rect">
            <a:avLst/>
          </a:prstGeom>
          <a:solidFill>
            <a:srgbClr val="336699"/>
          </a:solidFill>
          <a:ln w="3175" cap="flat" cmpd="sng" algn="ctr">
            <a:solidFill>
              <a:srgbClr val="1252BA"/>
            </a:solidFill>
            <a:prstDash val="solid"/>
          </a:ln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400"/>
            </a:lvl1pPr>
          </a:lstStyle>
          <a:p>
            <a:pPr defTabSz="913490">
              <a:defRPr/>
            </a:pPr>
            <a:r>
              <a:rPr lang="en-US" sz="1500" kern="0" dirty="0">
                <a:solidFill>
                  <a:prstClr val="white"/>
                </a:solidFill>
                <a:latin typeface="Century Gothic" panose="020B0502020202020204" pitchFamily="34" charset="0"/>
              </a:rPr>
              <a:t>Establish long-term partnerships</a:t>
            </a:r>
            <a:endParaRPr lang="pt-PT" sz="1500" kern="0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2026874" y="4077072"/>
            <a:ext cx="2232248" cy="212147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3" name="Conexão recta 32"/>
          <p:cNvCxnSpPr>
            <a:stCxn id="29" idx="6"/>
          </p:cNvCxnSpPr>
          <p:nvPr/>
        </p:nvCxnSpPr>
        <p:spPr>
          <a:xfrm flipV="1">
            <a:off x="4259122" y="3733800"/>
            <a:ext cx="1183291" cy="140401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Conexão recta 33"/>
          <p:cNvCxnSpPr>
            <a:stCxn id="29" idx="6"/>
            <a:endCxn id="27" idx="1"/>
          </p:cNvCxnSpPr>
          <p:nvPr/>
        </p:nvCxnSpPr>
        <p:spPr>
          <a:xfrm flipV="1">
            <a:off x="4259122" y="4373603"/>
            <a:ext cx="1183291" cy="7642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Conexão recta 34"/>
          <p:cNvCxnSpPr>
            <a:stCxn id="29" idx="6"/>
            <a:endCxn id="24" idx="1"/>
          </p:cNvCxnSpPr>
          <p:nvPr/>
        </p:nvCxnSpPr>
        <p:spPr>
          <a:xfrm flipV="1">
            <a:off x="4259122" y="4915376"/>
            <a:ext cx="1183291" cy="22243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6" name="Conexão recta 35"/>
          <p:cNvCxnSpPr>
            <a:stCxn id="29" idx="6"/>
            <a:endCxn id="25" idx="1"/>
          </p:cNvCxnSpPr>
          <p:nvPr/>
        </p:nvCxnSpPr>
        <p:spPr>
          <a:xfrm>
            <a:off x="4259122" y="5137810"/>
            <a:ext cx="1194579" cy="29653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3" name="Conexão recta 42"/>
          <p:cNvCxnSpPr>
            <a:stCxn id="26" idx="1"/>
            <a:endCxn id="29" idx="6"/>
          </p:cNvCxnSpPr>
          <p:nvPr/>
        </p:nvCxnSpPr>
        <p:spPr>
          <a:xfrm flipH="1" flipV="1">
            <a:off x="4259122" y="5137810"/>
            <a:ext cx="1194578" cy="93818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Conexão recta 45"/>
          <p:cNvCxnSpPr>
            <a:stCxn id="28" idx="6"/>
            <a:endCxn id="21" idx="1"/>
          </p:cNvCxnSpPr>
          <p:nvPr/>
        </p:nvCxnSpPr>
        <p:spPr>
          <a:xfrm flipV="1">
            <a:off x="4259122" y="576875"/>
            <a:ext cx="1183291" cy="1415616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7" name="Conexão recta 46"/>
          <p:cNvCxnSpPr>
            <a:stCxn id="28" idx="6"/>
            <a:endCxn id="19" idx="1"/>
          </p:cNvCxnSpPr>
          <p:nvPr/>
        </p:nvCxnSpPr>
        <p:spPr>
          <a:xfrm flipV="1">
            <a:off x="4259122" y="1222248"/>
            <a:ext cx="1183291" cy="770243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8" name="Conexão recta 47"/>
          <p:cNvCxnSpPr>
            <a:stCxn id="28" idx="6"/>
            <a:endCxn id="20" idx="1"/>
          </p:cNvCxnSpPr>
          <p:nvPr/>
        </p:nvCxnSpPr>
        <p:spPr>
          <a:xfrm flipV="1">
            <a:off x="4259122" y="1690803"/>
            <a:ext cx="1183291" cy="3016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Conexão recta 48"/>
          <p:cNvCxnSpPr>
            <a:stCxn id="28" idx="6"/>
            <a:endCxn id="18" idx="1"/>
          </p:cNvCxnSpPr>
          <p:nvPr/>
        </p:nvCxnSpPr>
        <p:spPr>
          <a:xfrm>
            <a:off x="4259122" y="1992491"/>
            <a:ext cx="1183291" cy="28540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0" name="Conexão recta 49"/>
          <p:cNvCxnSpPr>
            <a:stCxn id="22" idx="1"/>
            <a:endCxn id="28" idx="6"/>
          </p:cNvCxnSpPr>
          <p:nvPr/>
        </p:nvCxnSpPr>
        <p:spPr>
          <a:xfrm flipH="1" flipV="1">
            <a:off x="4259122" y="1992491"/>
            <a:ext cx="1183291" cy="1013321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8" name="Rectângulo 67"/>
          <p:cNvSpPr/>
          <p:nvPr/>
        </p:nvSpPr>
        <p:spPr>
          <a:xfrm>
            <a:off x="-63619" y="0"/>
            <a:ext cx="1314400" cy="6879235"/>
          </a:xfrm>
          <a:prstGeom prst="rect">
            <a:avLst/>
          </a:prstGeom>
          <a:solidFill>
            <a:srgbClr val="2140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69" name="CaixaDeTexto 68"/>
          <p:cNvSpPr txBox="1"/>
          <p:nvPr/>
        </p:nvSpPr>
        <p:spPr>
          <a:xfrm>
            <a:off x="197537" y="138927"/>
            <a:ext cx="792088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5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B</a:t>
            </a:r>
          </a:p>
          <a:p>
            <a:pPr algn="ctr"/>
            <a:r>
              <a:rPr lang="pt-PT" sz="5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E</a:t>
            </a:r>
          </a:p>
          <a:p>
            <a:pPr algn="ctr"/>
            <a:r>
              <a:rPr lang="pt-PT" sz="5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N</a:t>
            </a:r>
          </a:p>
          <a:p>
            <a:pPr algn="ctr"/>
            <a:r>
              <a:rPr lang="pt-PT" sz="5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E</a:t>
            </a:r>
          </a:p>
          <a:p>
            <a:pPr algn="ctr"/>
            <a:r>
              <a:rPr lang="pt-PT" sz="5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F</a:t>
            </a:r>
          </a:p>
          <a:p>
            <a:pPr algn="ctr"/>
            <a:r>
              <a:rPr lang="pt-PT" sz="5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I</a:t>
            </a:r>
          </a:p>
          <a:p>
            <a:pPr algn="ctr"/>
            <a:r>
              <a:rPr lang="pt-PT" sz="5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T</a:t>
            </a:r>
          </a:p>
          <a:p>
            <a:pPr algn="ctr"/>
            <a:r>
              <a:rPr lang="pt-PT" sz="5400" b="1" dirty="0">
                <a:solidFill>
                  <a:prstClr val="white"/>
                </a:solidFill>
                <a:latin typeface="Century Gothic" panose="020B0502020202020204" pitchFamily="34" charset="0"/>
              </a:rPr>
              <a:t>S</a:t>
            </a:r>
            <a:endParaRPr lang="en-US" sz="5400" b="1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26874" y="4100424"/>
            <a:ext cx="2232248" cy="2098123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0504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12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ENRICH in LAC</a:t>
            </a:r>
          </a:p>
        </p:txBody>
      </p:sp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feld 21">
            <a:extLst>
              <a:ext uri="{FF2B5EF4-FFF2-40B4-BE49-F238E27FC236}">
                <a16:creationId xmlns:a16="http://schemas.microsoft.com/office/drawing/2014/main" id="{34D68D57-709B-4380-99E9-AB9F33B8FA46}"/>
              </a:ext>
            </a:extLst>
          </p:cNvPr>
          <p:cNvSpPr txBox="1"/>
          <p:nvPr/>
        </p:nvSpPr>
        <p:spPr>
          <a:xfrm>
            <a:off x="3248130" y="1454010"/>
            <a:ext cx="31258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small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Project Partners</a:t>
            </a:r>
          </a:p>
        </p:txBody>
      </p:sp>
      <p:sp>
        <p:nvSpPr>
          <p:cNvPr id="20" name="Rechteck 22">
            <a:extLst>
              <a:ext uri="{FF2B5EF4-FFF2-40B4-BE49-F238E27FC236}">
                <a16:creationId xmlns:a16="http://schemas.microsoft.com/office/drawing/2014/main" id="{38B5E086-237E-474A-8504-5ABC86CB43BC}"/>
              </a:ext>
            </a:extLst>
          </p:cNvPr>
          <p:cNvSpPr/>
          <p:nvPr/>
        </p:nvSpPr>
        <p:spPr>
          <a:xfrm>
            <a:off x="0" y="2158030"/>
            <a:ext cx="9143999" cy="383437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1" name="Grafik 10">
            <a:extLst>
              <a:ext uri="{FF2B5EF4-FFF2-40B4-BE49-F238E27FC236}">
                <a16:creationId xmlns:a16="http://schemas.microsoft.com/office/drawing/2014/main" id="{A8352E77-309D-4AFD-9DF0-C11758C0DD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86074" y="4305041"/>
            <a:ext cx="2051593" cy="1228499"/>
          </a:xfrm>
          <a:prstGeom prst="rect">
            <a:avLst/>
          </a:prstGeom>
        </p:spPr>
      </p:pic>
      <p:pic>
        <p:nvPicPr>
          <p:cNvPr id="22" name="Grafik 12">
            <a:extLst>
              <a:ext uri="{FF2B5EF4-FFF2-40B4-BE49-F238E27FC236}">
                <a16:creationId xmlns:a16="http://schemas.microsoft.com/office/drawing/2014/main" id="{BBDA2E19-484E-43A5-A148-095A9A8F02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4009" y="2600785"/>
            <a:ext cx="2438400" cy="1438275"/>
          </a:xfrm>
          <a:prstGeom prst="rect">
            <a:avLst/>
          </a:prstGeom>
        </p:spPr>
      </p:pic>
      <p:pic>
        <p:nvPicPr>
          <p:cNvPr id="23" name="Grafik 14">
            <a:extLst>
              <a:ext uri="{FF2B5EF4-FFF2-40B4-BE49-F238E27FC236}">
                <a16:creationId xmlns:a16="http://schemas.microsoft.com/office/drawing/2014/main" id="{ABC1F0C7-D214-4DBF-A671-01AB02F160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9899" y="4279002"/>
            <a:ext cx="2441325" cy="1440000"/>
          </a:xfrm>
          <a:prstGeom prst="rect">
            <a:avLst/>
          </a:prstGeom>
        </p:spPr>
      </p:pic>
      <p:pic>
        <p:nvPicPr>
          <p:cNvPr id="24" name="Grafik 16">
            <a:extLst>
              <a:ext uri="{FF2B5EF4-FFF2-40B4-BE49-F238E27FC236}">
                <a16:creationId xmlns:a16="http://schemas.microsoft.com/office/drawing/2014/main" id="{71D349D6-A8F4-44CA-BC0E-86154C7476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7178" y="2731270"/>
            <a:ext cx="1870489" cy="1120464"/>
          </a:xfrm>
          <a:prstGeom prst="rect">
            <a:avLst/>
          </a:prstGeom>
        </p:spPr>
      </p:pic>
      <p:pic>
        <p:nvPicPr>
          <p:cNvPr id="27" name="Grafik 18">
            <a:extLst>
              <a:ext uri="{FF2B5EF4-FFF2-40B4-BE49-F238E27FC236}">
                <a16:creationId xmlns:a16="http://schemas.microsoft.com/office/drawing/2014/main" id="{0592ED4B-D31B-4580-98A8-EA54812E5A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9899" y="2524325"/>
            <a:ext cx="2403919" cy="1440000"/>
          </a:xfrm>
          <a:prstGeom prst="rect">
            <a:avLst/>
          </a:prstGeom>
        </p:spPr>
      </p:pic>
      <p:pic>
        <p:nvPicPr>
          <p:cNvPr id="28" name="Grafik 20">
            <a:extLst>
              <a:ext uri="{FF2B5EF4-FFF2-40B4-BE49-F238E27FC236}">
                <a16:creationId xmlns:a16="http://schemas.microsoft.com/office/drawing/2014/main" id="{DEEBC95E-41C6-42BE-B0B8-E07595194C9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19086" y="4199290"/>
            <a:ext cx="2404800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13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ENRICH in LAC</a:t>
            </a:r>
            <a:r>
              <a:rPr lang="hu-H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KEY FACTS </a:t>
            </a:r>
            <a:endParaRPr 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6">
            <a:extLst>
              <a:ext uri="{FF2B5EF4-FFF2-40B4-BE49-F238E27FC236}">
                <a16:creationId xmlns:a16="http://schemas.microsoft.com/office/drawing/2014/main" id="{45614493-E3DD-4A90-8885-209FA74591FF}"/>
              </a:ext>
            </a:extLst>
          </p:cNvPr>
          <p:cNvSpPr txBox="1"/>
          <p:nvPr/>
        </p:nvSpPr>
        <p:spPr>
          <a:xfrm>
            <a:off x="1" y="1136064"/>
            <a:ext cx="9144000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Duration: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2021-2023 (3 years)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Objectives:</a:t>
            </a:r>
            <a:r>
              <a:rPr kumimoji="0" lang="en-GB" sz="18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Build upon the CEBRABIC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activities between 2017-2020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Become a financially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sustainable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ENRICH Centre; including a sound technical and financial management of the Association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Promote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excellent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business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innovation players as well as exploitable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ideas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results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of  research and innovation actions from LAC and Europe on selected topics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Delivery of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innovation related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services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leading to focussed tangible support and benefits to clients in Europe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Facilitate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new European and LAC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partnerships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in business and innovation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Position itself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Europe and in LAC as the main and the most reliable intermediary as well as a knowledge centre in European-LAC-research based business and innovation collaboration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Leveraging of funding for the centre‘s sustainability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181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14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HOW TO ENRICH in LAC</a:t>
            </a: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Grafik 9">
            <a:extLst>
              <a:ext uri="{FF2B5EF4-FFF2-40B4-BE49-F238E27FC236}">
                <a16:creationId xmlns:a16="http://schemas.microsoft.com/office/drawing/2014/main" id="{B369650F-6D5B-41B2-A99C-9100DF9DBDA4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12" y="1062055"/>
            <a:ext cx="4570228" cy="5017174"/>
          </a:xfrm>
          <a:prstGeom prst="rect">
            <a:avLst/>
          </a:prstGeom>
          <a:noFill/>
          <a:ln w="12700">
            <a:noFill/>
          </a:ln>
        </p:spPr>
      </p:pic>
      <p:grpSp>
        <p:nvGrpSpPr>
          <p:cNvPr id="9" name="Gruppieren 11">
            <a:extLst>
              <a:ext uri="{FF2B5EF4-FFF2-40B4-BE49-F238E27FC236}">
                <a16:creationId xmlns:a16="http://schemas.microsoft.com/office/drawing/2014/main" id="{2632E759-AAC3-4522-BC4B-4C5DEEB9DF0B}"/>
              </a:ext>
            </a:extLst>
          </p:cNvPr>
          <p:cNvGrpSpPr/>
          <p:nvPr/>
        </p:nvGrpSpPr>
        <p:grpSpPr>
          <a:xfrm>
            <a:off x="0" y="2590800"/>
            <a:ext cx="5334000" cy="2895600"/>
            <a:chOff x="470176" y="2263058"/>
            <a:chExt cx="5949477" cy="3081940"/>
          </a:xfrm>
        </p:grpSpPr>
        <p:pic>
          <p:nvPicPr>
            <p:cNvPr id="10" name="Grafik 10">
              <a:extLst>
                <a:ext uri="{FF2B5EF4-FFF2-40B4-BE49-F238E27FC236}">
                  <a16:creationId xmlns:a16="http://schemas.microsoft.com/office/drawing/2014/main" id="{22E2C516-2E2C-4A65-86B1-109968EE34FA}"/>
                </a:ext>
              </a:extLst>
            </p:cNvPr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470176" y="2263058"/>
              <a:ext cx="5949477" cy="3081940"/>
            </a:xfrm>
            <a:prstGeom prst="rect">
              <a:avLst/>
            </a:prstGeom>
          </p:spPr>
        </p:pic>
        <p:sp>
          <p:nvSpPr>
            <p:cNvPr id="11" name="Rechteck 2">
              <a:extLst>
                <a:ext uri="{FF2B5EF4-FFF2-40B4-BE49-F238E27FC236}">
                  <a16:creationId xmlns:a16="http://schemas.microsoft.com/office/drawing/2014/main" id="{AEBD9E1A-F188-4299-BFE3-892EFC17CC75}"/>
                </a:ext>
              </a:extLst>
            </p:cNvPr>
            <p:cNvSpPr/>
            <p:nvPr/>
          </p:nvSpPr>
          <p:spPr>
            <a:xfrm>
              <a:off x="1234911" y="2394408"/>
              <a:ext cx="509048" cy="329938"/>
            </a:xfrm>
            <a:prstGeom prst="rect">
              <a:avLst/>
            </a:prstGeom>
            <a:solidFill>
              <a:srgbClr val="2F55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0479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15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AREAS &amp; SERVICE ACTIVITIES</a:t>
            </a: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uppieren 10">
            <a:extLst>
              <a:ext uri="{FF2B5EF4-FFF2-40B4-BE49-F238E27FC236}">
                <a16:creationId xmlns:a16="http://schemas.microsoft.com/office/drawing/2014/main" id="{01D371CD-8ABD-410D-96A8-7240EA94546F}"/>
              </a:ext>
            </a:extLst>
          </p:cNvPr>
          <p:cNvGrpSpPr/>
          <p:nvPr/>
        </p:nvGrpSpPr>
        <p:grpSpPr>
          <a:xfrm>
            <a:off x="3048000" y="2667000"/>
            <a:ext cx="6096000" cy="4191000"/>
            <a:chOff x="0" y="53894"/>
            <a:chExt cx="8323642" cy="2550276"/>
          </a:xfrm>
        </p:grpSpPr>
        <p:sp>
          <p:nvSpPr>
            <p:cNvPr id="9" name="Rectangle 6">
              <a:extLst>
                <a:ext uri="{FF2B5EF4-FFF2-40B4-BE49-F238E27FC236}">
                  <a16:creationId xmlns:a16="http://schemas.microsoft.com/office/drawing/2014/main" id="{CCD25400-036A-4F0F-A447-1321E08D4C8A}"/>
                </a:ext>
              </a:extLst>
            </p:cNvPr>
            <p:cNvSpPr/>
            <p:nvPr/>
          </p:nvSpPr>
          <p:spPr>
            <a:xfrm>
              <a:off x="0" y="53894"/>
              <a:ext cx="4161822" cy="12751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74300" tIns="37150" rIns="74300" bIns="3715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7">
              <a:extLst>
                <a:ext uri="{FF2B5EF4-FFF2-40B4-BE49-F238E27FC236}">
                  <a16:creationId xmlns:a16="http://schemas.microsoft.com/office/drawing/2014/main" id="{8A4D13EC-4CA3-45F2-918B-3E1D50696ACC}"/>
                </a:ext>
              </a:extLst>
            </p:cNvPr>
            <p:cNvSpPr/>
            <p:nvPr/>
          </p:nvSpPr>
          <p:spPr>
            <a:xfrm>
              <a:off x="4161821" y="53894"/>
              <a:ext cx="4161821" cy="12751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74300" tIns="37150" rIns="74300" bIns="3715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8">
              <a:extLst>
                <a:ext uri="{FF2B5EF4-FFF2-40B4-BE49-F238E27FC236}">
                  <a16:creationId xmlns:a16="http://schemas.microsoft.com/office/drawing/2014/main" id="{D459FFD9-D609-49D8-B72B-7DBCD0F8DD51}"/>
                </a:ext>
              </a:extLst>
            </p:cNvPr>
            <p:cNvSpPr/>
            <p:nvPr/>
          </p:nvSpPr>
          <p:spPr>
            <a:xfrm>
              <a:off x="0" y="1329032"/>
              <a:ext cx="4161821" cy="127513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74300" tIns="37150" rIns="74300" bIns="3715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Rectangle 9">
              <a:extLst>
                <a:ext uri="{FF2B5EF4-FFF2-40B4-BE49-F238E27FC236}">
                  <a16:creationId xmlns:a16="http://schemas.microsoft.com/office/drawing/2014/main" id="{846035EA-1BB2-45A7-9892-2907CC0AC05C}"/>
                </a:ext>
              </a:extLst>
            </p:cNvPr>
            <p:cNvSpPr/>
            <p:nvPr/>
          </p:nvSpPr>
          <p:spPr>
            <a:xfrm>
              <a:off x="4161821" y="1329032"/>
              <a:ext cx="4161821" cy="127513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74300" tIns="37150" rIns="74300" bIns="3715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0">
              <a:extLst>
                <a:ext uri="{FF2B5EF4-FFF2-40B4-BE49-F238E27FC236}">
                  <a16:creationId xmlns:a16="http://schemas.microsoft.com/office/drawing/2014/main" id="{A8E3891E-EF6D-42D8-9135-15B3943B131A}"/>
                </a:ext>
              </a:extLst>
            </p:cNvPr>
            <p:cNvSpPr/>
            <p:nvPr/>
          </p:nvSpPr>
          <p:spPr>
            <a:xfrm>
              <a:off x="2575272" y="529135"/>
              <a:ext cx="3271342" cy="1744822"/>
            </a:xfrm>
            <a:prstGeom prst="ellipse">
              <a:avLst/>
            </a:prstGeom>
            <a:solidFill>
              <a:schemeClr val="bg1">
                <a:lumMod val="95000"/>
                <a:alpha val="34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9064" tIns="49532" rIns="99064" bIns="49532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itle 20">
              <a:extLst>
                <a:ext uri="{FF2B5EF4-FFF2-40B4-BE49-F238E27FC236}">
                  <a16:creationId xmlns:a16="http://schemas.microsoft.com/office/drawing/2014/main" id="{E33B124F-E05B-424E-BF77-D5C1BD3C55B0}"/>
                </a:ext>
              </a:extLst>
            </p:cNvPr>
            <p:cNvSpPr txBox="1">
              <a:spLocks/>
            </p:cNvSpPr>
            <p:nvPr/>
          </p:nvSpPr>
          <p:spPr>
            <a:xfrm>
              <a:off x="51418" y="96709"/>
              <a:ext cx="3616243" cy="1148545"/>
            </a:xfrm>
            <a:prstGeom prst="rect">
              <a:avLst/>
            </a:prstGeom>
          </p:spPr>
          <p:txBody>
            <a:bodyPr vert="horz" wrap="square" lIns="99064" tIns="49532" rIns="99064" bIns="49532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+mn-cs"/>
                </a:rPr>
                <a:t>KNOWLEDGE SHARING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+mn-cs"/>
                </a:rPr>
                <a:t>Market Studies, Fact Sheets, 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+mn-cs"/>
                </a:rPr>
                <a:t>Sectorial Information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7" name="Title 20">
              <a:extLst>
                <a:ext uri="{FF2B5EF4-FFF2-40B4-BE49-F238E27FC236}">
                  <a16:creationId xmlns:a16="http://schemas.microsoft.com/office/drawing/2014/main" id="{A2C58651-C408-4444-B234-A2DB739C7B87}"/>
                </a:ext>
              </a:extLst>
            </p:cNvPr>
            <p:cNvSpPr txBox="1">
              <a:spLocks/>
            </p:cNvSpPr>
            <p:nvPr/>
          </p:nvSpPr>
          <p:spPr>
            <a:xfrm>
              <a:off x="51418" y="1325418"/>
              <a:ext cx="3222055" cy="1248691"/>
            </a:xfrm>
            <a:prstGeom prst="rect">
              <a:avLst/>
            </a:prstGeom>
          </p:spPr>
          <p:txBody>
            <a:bodyPr vert="horz" wrap="square" lIns="99064" tIns="49532" rIns="99064" bIns="49532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+mn-cs"/>
                </a:rPr>
                <a:t>TRAINING &amp; CAPACITY BUILDING</a:t>
              </a:r>
              <a:endPara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1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+mn-cs"/>
                </a:rPr>
                <a:t>for Business and R2M communities</a:t>
              </a:r>
              <a:endPara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8" name="Title 20">
              <a:extLst>
                <a:ext uri="{FF2B5EF4-FFF2-40B4-BE49-F238E27FC236}">
                  <a16:creationId xmlns:a16="http://schemas.microsoft.com/office/drawing/2014/main" id="{1F5C33CE-93B7-42F2-A82E-13A4294E8ADA}"/>
                </a:ext>
              </a:extLst>
            </p:cNvPr>
            <p:cNvSpPr txBox="1">
              <a:spLocks/>
            </p:cNvSpPr>
            <p:nvPr/>
          </p:nvSpPr>
          <p:spPr>
            <a:xfrm>
              <a:off x="5090161" y="180348"/>
              <a:ext cx="3136362" cy="1010917"/>
            </a:xfrm>
            <a:prstGeom prst="rect">
              <a:avLst/>
            </a:prstGeom>
          </p:spPr>
          <p:txBody>
            <a:bodyPr vert="horz" wrap="square" lIns="99064" tIns="49532" rIns="99064" bIns="49532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+mn-cs"/>
                </a:rPr>
                <a:t>COMMUNITY BUILDING</a:t>
              </a:r>
              <a:endPara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  <a:p>
              <a:pPr marL="0" marR="0" lvl="0" indent="0" algn="r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1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+mn-cs"/>
                </a:rPr>
                <a:t>Soft Landing Hubs and Service Providers </a:t>
              </a:r>
              <a:endParaRPr kumimoji="0" lang="de-DE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  <p:sp>
          <p:nvSpPr>
            <p:cNvPr id="19" name="Title 20">
              <a:extLst>
                <a:ext uri="{FF2B5EF4-FFF2-40B4-BE49-F238E27FC236}">
                  <a16:creationId xmlns:a16="http://schemas.microsoft.com/office/drawing/2014/main" id="{92B10EB0-EA6C-4FB9-AD4A-90D6E5F0A077}"/>
                </a:ext>
              </a:extLst>
            </p:cNvPr>
            <p:cNvSpPr txBox="1">
              <a:spLocks/>
            </p:cNvSpPr>
            <p:nvPr/>
          </p:nvSpPr>
          <p:spPr>
            <a:xfrm>
              <a:off x="4916439" y="1285404"/>
              <a:ext cx="3407203" cy="1257684"/>
            </a:xfrm>
            <a:prstGeom prst="rect">
              <a:avLst/>
            </a:prstGeom>
          </p:spPr>
          <p:txBody>
            <a:bodyPr vert="horz" wrap="square" lIns="99064" tIns="49532" rIns="99064" bIns="49532" rtlCol="0" anchor="ctr">
              <a:no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+mn-cs"/>
                </a:rPr>
                <a:t>NETWORKING 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  <a:p>
              <a:pPr marL="0" marR="0" lvl="0" indent="0" algn="r" defTabSz="914400" rtl="0" eaLnBrk="1" fontAlgn="auto" latinLnBrk="0" hangingPunct="1">
                <a:lnSpc>
                  <a:spcPts val="18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0" i="1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+mn-cs"/>
                </a:rPr>
                <a:t>Innovation Challenges, Outreach Grants, Tours, etc.  </a:t>
              </a:r>
              <a:endPara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endParaRPr>
            </a:p>
          </p:txBody>
        </p:sp>
        <p:pic>
          <p:nvPicPr>
            <p:cNvPr id="20" name="Grafik 20">
              <a:extLst>
                <a:ext uri="{FF2B5EF4-FFF2-40B4-BE49-F238E27FC236}">
                  <a16:creationId xmlns:a16="http://schemas.microsoft.com/office/drawing/2014/main" id="{CC7F761A-2329-4C65-8160-888FA2AD669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0579" y="1546738"/>
              <a:ext cx="556183" cy="307126"/>
            </a:xfrm>
            <a:prstGeom prst="rect">
              <a:avLst/>
            </a:prstGeom>
          </p:spPr>
        </p:pic>
        <p:pic>
          <p:nvPicPr>
            <p:cNvPr id="21" name="Grafik 21">
              <a:extLst>
                <a:ext uri="{FF2B5EF4-FFF2-40B4-BE49-F238E27FC236}">
                  <a16:creationId xmlns:a16="http://schemas.microsoft.com/office/drawing/2014/main" id="{DFA8B4FF-2413-414C-9C34-7054BB16FBD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386765" y="862517"/>
              <a:ext cx="617032" cy="290192"/>
            </a:xfrm>
            <a:prstGeom prst="rect">
              <a:avLst/>
            </a:prstGeom>
          </p:spPr>
        </p:pic>
        <p:pic>
          <p:nvPicPr>
            <p:cNvPr id="22" name="Grafik 22">
              <a:extLst>
                <a:ext uri="{FF2B5EF4-FFF2-40B4-BE49-F238E27FC236}">
                  <a16:creationId xmlns:a16="http://schemas.microsoft.com/office/drawing/2014/main" id="{4E7F1CA1-2AE9-4B0D-BE99-1A922BC8AB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48193" y="862517"/>
              <a:ext cx="655261" cy="263327"/>
            </a:xfrm>
            <a:prstGeom prst="rect">
              <a:avLst/>
            </a:prstGeom>
          </p:spPr>
        </p:pic>
        <p:pic>
          <p:nvPicPr>
            <p:cNvPr id="23" name="Grafik 23">
              <a:extLst>
                <a:ext uri="{FF2B5EF4-FFF2-40B4-BE49-F238E27FC236}">
                  <a16:creationId xmlns:a16="http://schemas.microsoft.com/office/drawing/2014/main" id="{FCC65C14-FFE7-491C-AA5F-0F7FBD54889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413043" y="1550109"/>
              <a:ext cx="641827" cy="303755"/>
            </a:xfrm>
            <a:prstGeom prst="rect">
              <a:avLst/>
            </a:prstGeom>
          </p:spPr>
        </p:pic>
      </p:grpSp>
      <p:sp>
        <p:nvSpPr>
          <p:cNvPr id="24" name="Textfeld 6">
            <a:extLst>
              <a:ext uri="{FF2B5EF4-FFF2-40B4-BE49-F238E27FC236}">
                <a16:creationId xmlns:a16="http://schemas.microsoft.com/office/drawing/2014/main" id="{F1BBBD2C-E5B8-443D-9D26-97B771C09A49}"/>
              </a:ext>
            </a:extLst>
          </p:cNvPr>
          <p:cNvSpPr txBox="1"/>
          <p:nvPr/>
        </p:nvSpPr>
        <p:spPr>
          <a:xfrm>
            <a:off x="89778" y="1219200"/>
            <a:ext cx="42536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Thematic Areas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Health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</a:t>
            </a:r>
            <a:r>
              <a:rPr kumimoji="0" lang="en-GB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Bioeconomy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Ren</a:t>
            </a:r>
            <a:r>
              <a:rPr kumimoji="0" lang="hu-HU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ewable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Energy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ICT (focus on digital transformation /I4.0)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Sustainable urbanisation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93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16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ENRICH in </a:t>
            </a:r>
            <a:r>
              <a:rPr lang="hu-HU" sz="2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the</a:t>
            </a:r>
            <a:r>
              <a:rPr lang="hu-H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USA</a:t>
            </a:r>
            <a:endParaRPr 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28EE13AF-93AF-42DF-B9AC-6318E79810F9}"/>
              </a:ext>
            </a:extLst>
          </p:cNvPr>
          <p:cNvSpPr txBox="1"/>
          <p:nvPr/>
        </p:nvSpPr>
        <p:spPr>
          <a:xfrm>
            <a:off x="762000" y="1393116"/>
            <a:ext cx="2593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chemeClr val="accent1">
                    <a:lumMod val="50000"/>
                  </a:schemeClr>
                </a:solidFill>
              </a:rPr>
              <a:t>The consortium:</a:t>
            </a:r>
          </a:p>
        </p:txBody>
      </p:sp>
      <p:graphicFrame>
        <p:nvGraphicFramePr>
          <p:cNvPr id="5" name="Táblázat 4">
            <a:extLst>
              <a:ext uri="{FF2B5EF4-FFF2-40B4-BE49-F238E27FC236}">
                <a16:creationId xmlns:a16="http://schemas.microsoft.com/office/drawing/2014/main" id="{A98A1D05-8465-425B-9E5D-1E86DD0DA8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336505"/>
              </p:ext>
            </p:extLst>
          </p:nvPr>
        </p:nvGraphicFramePr>
        <p:xfrm>
          <a:off x="762000" y="1935631"/>
          <a:ext cx="7848599" cy="41435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28840">
                  <a:extLst>
                    <a:ext uri="{9D8B030D-6E8A-4147-A177-3AD203B41FA5}">
                      <a16:colId xmlns:a16="http://schemas.microsoft.com/office/drawing/2014/main" val="1912776753"/>
                    </a:ext>
                  </a:extLst>
                </a:gridCol>
                <a:gridCol w="1593692">
                  <a:extLst>
                    <a:ext uri="{9D8B030D-6E8A-4147-A177-3AD203B41FA5}">
                      <a16:colId xmlns:a16="http://schemas.microsoft.com/office/drawing/2014/main" val="2811515236"/>
                    </a:ext>
                  </a:extLst>
                </a:gridCol>
                <a:gridCol w="1726067">
                  <a:extLst>
                    <a:ext uri="{9D8B030D-6E8A-4147-A177-3AD203B41FA5}">
                      <a16:colId xmlns:a16="http://schemas.microsoft.com/office/drawing/2014/main" val="3480263066"/>
                    </a:ext>
                  </a:extLst>
                </a:gridCol>
              </a:tblGrid>
              <a:tr h="3549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Name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Short name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Country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501174950"/>
                  </a:ext>
                </a:extLst>
              </a:tr>
              <a:tr h="354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GAC Group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GAC</a:t>
                      </a:r>
                      <a:endParaRPr lang="hu-H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France</a:t>
                      </a:r>
                      <a:endParaRPr lang="hu-H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075577717"/>
                  </a:ext>
                </a:extLst>
              </a:tr>
              <a:tr h="35490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Temple University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TEMPLE</a:t>
                      </a:r>
                      <a:endParaRPr lang="hu-H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United States</a:t>
                      </a:r>
                      <a:endParaRPr lang="hu-H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159043198"/>
                  </a:ext>
                </a:extLst>
              </a:tr>
              <a:tr h="6867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Deutsches Zentrum für Luft – und Raumfahrt 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DLR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Germany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330373946"/>
                  </a:ext>
                </a:extLst>
              </a:tr>
              <a:tr h="101861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Sociedade</a:t>
                      </a:r>
                      <a:r>
                        <a:rPr lang="en-GB" sz="1800" dirty="0">
                          <a:effectLst/>
                        </a:rPr>
                        <a:t> Portuguesa de </a:t>
                      </a:r>
                      <a:r>
                        <a:rPr lang="en-GB" sz="1800" dirty="0" err="1">
                          <a:effectLst/>
                        </a:rPr>
                        <a:t>Inovacao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Consultadoria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r>
                        <a:rPr lang="en-GB" sz="1800" dirty="0" err="1">
                          <a:effectLst/>
                        </a:rPr>
                        <a:t>Empresarial</a:t>
                      </a:r>
                      <a:r>
                        <a:rPr lang="en-GB" sz="1800" dirty="0">
                          <a:effectLst/>
                        </a:rPr>
                        <a:t> E </a:t>
                      </a:r>
                      <a:r>
                        <a:rPr lang="en-GB" sz="1800" dirty="0" err="1">
                          <a:effectLst/>
                        </a:rPr>
                        <a:t>Fomento</a:t>
                      </a:r>
                      <a:r>
                        <a:rPr lang="en-GB" sz="1800" dirty="0">
                          <a:effectLst/>
                        </a:rPr>
                        <a:t> Da </a:t>
                      </a:r>
                      <a:r>
                        <a:rPr lang="en-GB" sz="1800" dirty="0" err="1">
                          <a:effectLst/>
                        </a:rPr>
                        <a:t>Inovacao</a:t>
                      </a:r>
                      <a:r>
                        <a:rPr lang="en-GB" sz="1800" dirty="0">
                          <a:effectLst/>
                        </a:rPr>
                        <a:t> 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SPI</a:t>
                      </a:r>
                      <a:endParaRPr lang="hu-H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Portugal</a:t>
                      </a:r>
                      <a:endParaRPr lang="hu-H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960660552"/>
                  </a:ext>
                </a:extLst>
              </a:tr>
              <a:tr h="6867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National Council of University Research Administrators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NCURA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United States</a:t>
                      </a:r>
                      <a:endParaRPr lang="hu-H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239057056"/>
                  </a:ext>
                </a:extLst>
              </a:tr>
              <a:tr h="6867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Regional Centre for Information &amp; Scientific Development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RCISD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Hungary</a:t>
                      </a:r>
                      <a:endParaRPr lang="hu-H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8941776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459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17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ENRICH in </a:t>
            </a:r>
            <a:r>
              <a:rPr lang="hu-HU" sz="2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the</a:t>
            </a:r>
            <a:r>
              <a:rPr lang="hu-H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USA</a:t>
            </a:r>
            <a:endParaRPr 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églalap 2">
            <a:extLst>
              <a:ext uri="{FF2B5EF4-FFF2-40B4-BE49-F238E27FC236}">
                <a16:creationId xmlns:a16="http://schemas.microsoft.com/office/drawing/2014/main" id="{C336212C-D033-4825-BEBA-557F415F8E18}"/>
              </a:ext>
            </a:extLst>
          </p:cNvPr>
          <p:cNvSpPr/>
          <p:nvPr/>
        </p:nvSpPr>
        <p:spPr>
          <a:xfrm>
            <a:off x="533400" y="1267127"/>
            <a:ext cx="85344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200" b="1" dirty="0">
                <a:solidFill>
                  <a:srgbClr val="0F2896"/>
                </a:solidFill>
                <a:cs typeface="Arial" panose="020B0604020202020204" pitchFamily="34" charset="0"/>
              </a:rPr>
              <a:t>Project duration: </a:t>
            </a:r>
            <a:r>
              <a:rPr lang="en-US" sz="2200" dirty="0"/>
              <a:t>1/01/2021 - 01/12/2023 (36 months)</a:t>
            </a:r>
          </a:p>
          <a:p>
            <a:pPr>
              <a:spcAft>
                <a:spcPts val="1200"/>
              </a:spcAft>
            </a:pPr>
            <a:r>
              <a:rPr lang="en-US" sz="2200" b="1" dirty="0">
                <a:solidFill>
                  <a:srgbClr val="0F2896"/>
                </a:solidFill>
                <a:cs typeface="Arial" panose="020B0604020202020204" pitchFamily="34" charset="0"/>
              </a:rPr>
              <a:t>Overall objective:</a:t>
            </a:r>
            <a:r>
              <a:rPr lang="hu-HU" sz="2200" b="1" dirty="0">
                <a:solidFill>
                  <a:srgbClr val="0F2896"/>
                </a:solidFill>
                <a:cs typeface="Arial" panose="020B0604020202020204" pitchFamily="34" charset="0"/>
              </a:rPr>
              <a:t>	</a:t>
            </a:r>
            <a:br>
              <a:rPr lang="hu-HU" sz="2200" b="1" dirty="0">
                <a:solidFill>
                  <a:srgbClr val="0F2896"/>
                </a:solidFill>
                <a:cs typeface="Arial" panose="020B0604020202020204" pitchFamily="34" charset="0"/>
              </a:rPr>
            </a:br>
            <a:r>
              <a:rPr lang="en-US" sz="2200" b="1" dirty="0"/>
              <a:t>To </a:t>
            </a:r>
            <a:r>
              <a:rPr lang="en-US" sz="2200" b="1" dirty="0" err="1"/>
              <a:t>capitalise</a:t>
            </a:r>
            <a:r>
              <a:rPr lang="en-US" sz="2200" b="1" dirty="0"/>
              <a:t> on the </a:t>
            </a:r>
            <a:r>
              <a:rPr lang="en-US" sz="2200" b="1" dirty="0" err="1"/>
              <a:t>NearUS</a:t>
            </a:r>
            <a:r>
              <a:rPr lang="en-US" sz="2200" b="1" dirty="0"/>
              <a:t> experience</a:t>
            </a:r>
            <a:r>
              <a:rPr lang="en-US" sz="2200" dirty="0"/>
              <a:t>, to </a:t>
            </a:r>
            <a:r>
              <a:rPr lang="en-US" sz="2200" b="1" dirty="0"/>
              <a:t>reinforce the Network</a:t>
            </a:r>
            <a:r>
              <a:rPr lang="en-US" sz="2200" dirty="0"/>
              <a:t> and </a:t>
            </a:r>
            <a:r>
              <a:rPr lang="en-US" sz="2200" b="1" dirty="0"/>
              <a:t>support innovation exchange</a:t>
            </a:r>
            <a:r>
              <a:rPr lang="en-US" sz="2200" dirty="0"/>
              <a:t> and </a:t>
            </a:r>
            <a:r>
              <a:rPr lang="en-US" sz="2200" b="1" dirty="0"/>
              <a:t>commercialization across the Atlantic by educating, preparing, mentoring, and supporting European Research and Innovation actors</a:t>
            </a:r>
            <a:r>
              <a:rPr lang="en-US" sz="2200" dirty="0"/>
              <a:t>. </a:t>
            </a:r>
          </a:p>
          <a:p>
            <a:r>
              <a:rPr lang="en-US" sz="2200" b="1" dirty="0">
                <a:solidFill>
                  <a:srgbClr val="0F2896"/>
                </a:solidFill>
                <a:cs typeface="Arial" panose="020B0604020202020204" pitchFamily="34" charset="0"/>
              </a:rPr>
              <a:t>Mission: </a:t>
            </a:r>
            <a:r>
              <a:rPr lang="hu-HU" sz="2200" b="1" dirty="0">
                <a:solidFill>
                  <a:srgbClr val="0F2896"/>
                </a:solidFill>
                <a:cs typeface="Arial" panose="020B0604020202020204" pitchFamily="34" charset="0"/>
              </a:rPr>
              <a:t>	</a:t>
            </a:r>
            <a:br>
              <a:rPr lang="hu-HU" sz="2200" b="1" dirty="0">
                <a:solidFill>
                  <a:srgbClr val="0F2896"/>
                </a:solidFill>
                <a:cs typeface="Arial" panose="020B0604020202020204" pitchFamily="34" charset="0"/>
              </a:rPr>
            </a:br>
            <a:r>
              <a:rPr lang="en-US" sz="2200" dirty="0"/>
              <a:t>ENRICH in the USA serves the needs of EU innovators by providing </a:t>
            </a:r>
            <a:r>
              <a:rPr lang="en-US" sz="2200" b="1" dirty="0"/>
              <a:t>standardized services and offering soft-landing opportunities across the USA, including through sector-specific Landing Hubs</a:t>
            </a:r>
            <a:r>
              <a:rPr lang="en-US" sz="2200" dirty="0"/>
              <a:t>, as such embedding them into welcoming and nurturing local ecosystems.</a:t>
            </a:r>
            <a:endParaRPr lang="en-US" sz="2200" dirty="0">
              <a:latin typeface="TimesNewRomanPSMT"/>
            </a:endParaRPr>
          </a:p>
        </p:txBody>
      </p:sp>
    </p:spTree>
    <p:extLst>
      <p:ext uri="{BB962C8B-B14F-4D97-AF65-F5344CB8AC3E}">
        <p14:creationId xmlns:p14="http://schemas.microsoft.com/office/powerpoint/2010/main" val="295237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18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ENRICH in </a:t>
            </a:r>
            <a:r>
              <a:rPr lang="hu-HU" sz="2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the</a:t>
            </a:r>
            <a:r>
              <a:rPr lang="hu-H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USA </a:t>
            </a:r>
            <a:r>
              <a:rPr lang="hu-HU" sz="2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Objectives</a:t>
            </a:r>
            <a:r>
              <a:rPr lang="hu-H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endParaRPr 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églalap 2">
            <a:extLst>
              <a:ext uri="{FF2B5EF4-FFF2-40B4-BE49-F238E27FC236}">
                <a16:creationId xmlns:a16="http://schemas.microsoft.com/office/drawing/2014/main" id="{6212B397-0CCB-478F-8C14-4A3C2D08A430}"/>
              </a:ext>
            </a:extLst>
          </p:cNvPr>
          <p:cNvSpPr/>
          <p:nvPr/>
        </p:nvSpPr>
        <p:spPr>
          <a:xfrm>
            <a:off x="533400" y="2146456"/>
            <a:ext cx="807720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en-GB" sz="2000" b="1" dirty="0">
                <a:solidFill>
                  <a:srgbClr val="0F2896"/>
                </a:solidFill>
                <a:cs typeface="Arial" panose="020B0604020202020204" pitchFamily="34" charset="0"/>
              </a:rPr>
              <a:t>The support to transfer, adaptation, deployment and/or internationalisation of European innovation to the US market, benefitting Europeans innovation actors</a:t>
            </a:r>
          </a:p>
          <a:p>
            <a:pPr marL="342900" indent="-342900" algn="just">
              <a:buFont typeface="+mj-lt"/>
              <a:buAutoNum type="arabicPeriod"/>
            </a:pPr>
            <a:endParaRPr lang="en-GB" sz="2000" b="1" dirty="0">
              <a:solidFill>
                <a:srgbClr val="0F2896"/>
              </a:solidFill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GB" sz="2000" b="1" dirty="0">
                <a:solidFill>
                  <a:srgbClr val="0F2896"/>
                </a:solidFill>
                <a:cs typeface="Arial" panose="020B0604020202020204" pitchFamily="34" charset="0"/>
              </a:rPr>
              <a:t>The creation of a sustainable network of centres and hubs that provide support to all EU innovation actors under one umbrella – and also support underserved entrepreneurs in Europe</a:t>
            </a:r>
          </a:p>
          <a:p>
            <a:pPr marL="342900" indent="-342900" algn="just">
              <a:buFont typeface="+mj-lt"/>
              <a:buAutoNum type="arabicPeriod"/>
            </a:pPr>
            <a:endParaRPr lang="en-GB" sz="2000" b="1" dirty="0">
              <a:solidFill>
                <a:srgbClr val="0F2896"/>
              </a:solidFill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en-GB" sz="2000" b="1" dirty="0">
                <a:solidFill>
                  <a:srgbClr val="0F2896"/>
                </a:solidFill>
                <a:cs typeface="Arial" panose="020B0604020202020204" pitchFamily="34" charset="0"/>
              </a:rPr>
              <a:t>Sustainability of ENRICH in the USA</a:t>
            </a:r>
          </a:p>
          <a:p>
            <a:endParaRPr lang="hu-HU" dirty="0"/>
          </a:p>
          <a:p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83977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19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cap="all" dirty="0">
                <a:solidFill>
                  <a:schemeClr val="bg1"/>
                </a:solidFill>
                <a:latin typeface="Century Gothic" panose="020B0502020202020204" pitchFamily="34" charset="0"/>
              </a:rPr>
              <a:t>Recent Possibilities</a:t>
            </a: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églalap 2">
            <a:extLst>
              <a:ext uri="{FF2B5EF4-FFF2-40B4-BE49-F238E27FC236}">
                <a16:creationId xmlns:a16="http://schemas.microsoft.com/office/drawing/2014/main" id="{F4503982-B8B9-4A81-927A-D224C2A2D835}"/>
              </a:ext>
            </a:extLst>
          </p:cNvPr>
          <p:cNvSpPr/>
          <p:nvPr/>
        </p:nvSpPr>
        <p:spPr>
          <a:xfrm>
            <a:off x="152400" y="1524000"/>
            <a:ext cx="89916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0F2896"/>
                </a:solidFill>
                <a:cs typeface="Arial" panose="020B0604020202020204" pitchFamily="34" charset="0"/>
              </a:rPr>
              <a:t>A network cowering the whole American continent</a:t>
            </a:r>
          </a:p>
          <a:p>
            <a:pPr algn="just">
              <a:lnSpc>
                <a:spcPct val="100000"/>
              </a:lnSpc>
            </a:pPr>
            <a:endParaRPr lang="hu-HU" dirty="0"/>
          </a:p>
          <a:p>
            <a:pPr algn="just">
              <a:lnSpc>
                <a:spcPct val="100000"/>
              </a:lnSpc>
            </a:pPr>
            <a:r>
              <a:rPr lang="en-GB" b="1" dirty="0"/>
              <a:t>ENRICH in LAC: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Outreach Grants Call</a:t>
            </a:r>
            <a:r>
              <a:rPr lang="hu-HU" dirty="0"/>
              <a:t> (</a:t>
            </a:r>
            <a:r>
              <a:rPr lang="en-GB" dirty="0"/>
              <a:t>15 July &amp; 18 November</a:t>
            </a:r>
            <a:r>
              <a:rPr lang="hu-HU" dirty="0"/>
              <a:t>)	</a:t>
            </a:r>
            <a:br>
              <a:rPr lang="hu-HU" dirty="0"/>
            </a:br>
            <a:r>
              <a:rPr lang="hu-HU" dirty="0">
                <a:hlinkClick r:id="rId6"/>
              </a:rPr>
              <a:t>https://lac.enrichcentres.eu/content_hub/enrich-in-lac-outreach-grants-call/</a:t>
            </a:r>
            <a:endParaRPr lang="hu-HU" dirty="0"/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Feasibility visits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US" sz="1600" dirty="0"/>
              <a:t>Small-scale support measures for enabling participation in important fairs </a:t>
            </a:r>
            <a:r>
              <a:rPr lang="hu-HU" sz="1600" dirty="0"/>
              <a:t>&amp;</a:t>
            </a:r>
            <a:r>
              <a:rPr lang="en-US" sz="1600" dirty="0"/>
              <a:t> conferences</a:t>
            </a:r>
            <a:endParaRPr lang="hu-HU" sz="16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Twinning Programme</a:t>
            </a:r>
            <a:r>
              <a:rPr lang="hu-HU" dirty="0"/>
              <a:t>; </a:t>
            </a:r>
            <a:r>
              <a:rPr lang="hu-HU" dirty="0">
                <a:hlinkClick r:id="rId7"/>
              </a:rPr>
              <a:t>https://lac.enrichcentres.eu/content_hub/enrich-in-lac-twinning-programme-2022-1st-session-held-on-6th-and-8th-april/</a:t>
            </a:r>
            <a:endParaRPr lang="hu-HU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hu-HU" dirty="0" err="1"/>
              <a:t>Knowledge</a:t>
            </a:r>
            <a:r>
              <a:rPr lang="hu-HU" dirty="0"/>
              <a:t> </a:t>
            </a:r>
            <a:r>
              <a:rPr lang="hu-HU" dirty="0" err="1"/>
              <a:t>sharing</a:t>
            </a:r>
            <a:endParaRPr lang="hu-HU" dirty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dirty="0"/>
              <a:t>Innovation talk</a:t>
            </a:r>
            <a:r>
              <a:rPr lang="hu-HU" dirty="0"/>
              <a:t>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dirty="0"/>
              <a:t>Knowledge pills</a:t>
            </a:r>
          </a:p>
          <a:p>
            <a:pPr algn="just">
              <a:lnSpc>
                <a:spcPct val="100000"/>
              </a:lnSpc>
            </a:pPr>
            <a:endParaRPr lang="en-GB" dirty="0"/>
          </a:p>
          <a:p>
            <a:pPr algn="just">
              <a:lnSpc>
                <a:spcPct val="100000"/>
              </a:lnSpc>
            </a:pPr>
            <a:r>
              <a:rPr lang="en-GB" b="1" dirty="0"/>
              <a:t>ENRICH in the USA</a:t>
            </a: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Interviews with potential intermediaries</a:t>
            </a:r>
          </a:p>
          <a:p>
            <a:pPr marL="28575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MoU</a:t>
            </a:r>
            <a:r>
              <a:rPr lang="hu-HU" dirty="0"/>
              <a:t>s</a:t>
            </a:r>
            <a:r>
              <a:rPr lang="en-GB" dirty="0"/>
              <a:t> with potential networking partners</a:t>
            </a:r>
          </a:p>
          <a:p>
            <a:pPr algn="just">
              <a:lnSpc>
                <a:spcPct val="100000"/>
              </a:lnSpc>
            </a:pPr>
            <a:endParaRPr lang="en-US" b="1" dirty="0">
              <a:solidFill>
                <a:srgbClr val="0F2896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26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2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5" name="Imagem 1">
            <a:extLst>
              <a:ext uri="{FF2B5EF4-FFF2-40B4-BE49-F238E27FC236}">
                <a16:creationId xmlns:a16="http://schemas.microsoft.com/office/drawing/2014/main" id="{AB25AC61-7FEE-4F57-9550-C82CD18ED0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447" y="4500528"/>
            <a:ext cx="1445972" cy="1290671"/>
          </a:xfrm>
          <a:prstGeom prst="rect">
            <a:avLst/>
          </a:prstGeom>
        </p:spPr>
      </p:pic>
      <p:pic>
        <p:nvPicPr>
          <p:cNvPr id="76" name="Imagem 2">
            <a:extLst>
              <a:ext uri="{FF2B5EF4-FFF2-40B4-BE49-F238E27FC236}">
                <a16:creationId xmlns:a16="http://schemas.microsoft.com/office/drawing/2014/main" id="{E88EBC19-DA1B-47F7-A5D2-9F3E9DFD05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046" y="3037329"/>
            <a:ext cx="1681554" cy="1229871"/>
          </a:xfrm>
          <a:prstGeom prst="rect">
            <a:avLst/>
          </a:prstGeom>
        </p:spPr>
      </p:pic>
      <p:pic>
        <p:nvPicPr>
          <p:cNvPr id="77" name="Imagem 10">
            <a:extLst>
              <a:ext uri="{FF2B5EF4-FFF2-40B4-BE49-F238E27FC236}">
                <a16:creationId xmlns:a16="http://schemas.microsoft.com/office/drawing/2014/main" id="{5A5E01EF-A41A-4801-B261-5524F19888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492" y="3124200"/>
            <a:ext cx="1672339" cy="909678"/>
          </a:xfrm>
          <a:prstGeom prst="rect">
            <a:avLst/>
          </a:prstGeom>
        </p:spPr>
      </p:pic>
      <p:pic>
        <p:nvPicPr>
          <p:cNvPr id="78" name="Picture 2">
            <a:extLst>
              <a:ext uri="{FF2B5EF4-FFF2-40B4-BE49-F238E27FC236}">
                <a16:creationId xmlns:a16="http://schemas.microsoft.com/office/drawing/2014/main" id="{D989CB34-0DC3-4E15-A1DE-BE4EB8A68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024" y="5833657"/>
            <a:ext cx="1626915" cy="71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3">
            <a:extLst>
              <a:ext uri="{FF2B5EF4-FFF2-40B4-BE49-F238E27FC236}">
                <a16:creationId xmlns:a16="http://schemas.microsoft.com/office/drawing/2014/main" id="{720E8796-D8C6-4120-979F-B7D4C0A506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539" y="3757722"/>
            <a:ext cx="1524822" cy="742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4">
            <a:extLst>
              <a:ext uri="{FF2B5EF4-FFF2-40B4-BE49-F238E27FC236}">
                <a16:creationId xmlns:a16="http://schemas.microsoft.com/office/drawing/2014/main" id="{B7D8D7B8-13A4-45E7-BD35-B18C414588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57" y="4016267"/>
            <a:ext cx="1505285" cy="61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Kép 4">
            <a:extLst>
              <a:ext uri="{FF2B5EF4-FFF2-40B4-BE49-F238E27FC236}">
                <a16:creationId xmlns:a16="http://schemas.microsoft.com/office/drawing/2014/main" id="{BBD1D0D0-2132-4648-935C-3739B300D3E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676400"/>
            <a:ext cx="2497067" cy="2181571"/>
          </a:xfrm>
          <a:prstGeom prst="rect">
            <a:avLst/>
          </a:prstGeom>
        </p:spPr>
      </p:pic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2017 – 2020: </a:t>
            </a:r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Pilot Initiative</a:t>
            </a:r>
            <a:endParaRPr lang="hu-H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Brazil, China </a:t>
            </a:r>
            <a:r>
              <a:rPr lang="hu-H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&amp;</a:t>
            </a:r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USA</a:t>
            </a:r>
          </a:p>
        </p:txBody>
      </p:sp>
      <p:grpSp>
        <p:nvGrpSpPr>
          <p:cNvPr id="13" name="Csoportba foglalás 12"/>
          <p:cNvGrpSpPr/>
          <p:nvPr/>
        </p:nvGrpSpPr>
        <p:grpSpPr>
          <a:xfrm>
            <a:off x="114391" y="4754804"/>
            <a:ext cx="2113872" cy="2044763"/>
            <a:chOff x="7" y="3268098"/>
            <a:chExt cx="2113872" cy="2044763"/>
          </a:xfrm>
        </p:grpSpPr>
        <p:sp>
          <p:nvSpPr>
            <p:cNvPr id="16" name="Ellipszis 15"/>
            <p:cNvSpPr/>
            <p:nvPr/>
          </p:nvSpPr>
          <p:spPr>
            <a:xfrm>
              <a:off x="7" y="3268098"/>
              <a:ext cx="2113872" cy="2044763"/>
            </a:xfrm>
            <a:prstGeom prst="ellips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Ellipszis 4"/>
            <p:cNvSpPr/>
            <p:nvPr/>
          </p:nvSpPr>
          <p:spPr>
            <a:xfrm>
              <a:off x="309576" y="3567547"/>
              <a:ext cx="1494734" cy="14458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400" b="0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A </a:t>
              </a:r>
              <a:r>
                <a:rPr lang="en-US" altLang="zh-CN" sz="1400" b="1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global initiative </a:t>
              </a:r>
              <a:r>
                <a:rPr lang="en-US" altLang="zh-CN" sz="1400" b="0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to </a:t>
              </a:r>
              <a:r>
                <a:rPr lang="en-US" altLang="zh-CN" sz="1400" b="0" kern="1200" noProof="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internationalise</a:t>
              </a:r>
              <a:r>
                <a:rPr lang="en-US" altLang="zh-CN" sz="1400" b="0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European research and </a:t>
              </a:r>
              <a:r>
                <a:rPr lang="pt-PT" altLang="zh-CN" sz="1400" b="0" kern="1200" noProof="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innovation</a:t>
              </a:r>
              <a:r>
                <a:rPr lang="pt-PT" altLang="zh-CN" sz="1400" b="0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…</a:t>
              </a:r>
              <a:endParaRPr lang="pt-PT" sz="1400" b="0" kern="120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8" name="Csoportba foglalás 17"/>
          <p:cNvGrpSpPr/>
          <p:nvPr/>
        </p:nvGrpSpPr>
        <p:grpSpPr>
          <a:xfrm>
            <a:off x="4521529" y="4754805"/>
            <a:ext cx="2113872" cy="2044763"/>
            <a:chOff x="3056394" y="3097251"/>
            <a:chExt cx="2113872" cy="2044763"/>
          </a:xfrm>
        </p:grpSpPr>
        <p:sp>
          <p:nvSpPr>
            <p:cNvPr id="19" name="Ellipszis 18"/>
            <p:cNvSpPr/>
            <p:nvPr/>
          </p:nvSpPr>
          <p:spPr>
            <a:xfrm>
              <a:off x="3056394" y="3097251"/>
              <a:ext cx="2113872" cy="2044763"/>
            </a:xfrm>
            <a:prstGeom prst="ellips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Ellipszis 4"/>
            <p:cNvSpPr/>
            <p:nvPr/>
          </p:nvSpPr>
          <p:spPr>
            <a:xfrm>
              <a:off x="3365963" y="3396700"/>
              <a:ext cx="1494734" cy="14458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400" b="1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Promoted by the European Commission through Horizon 2020</a:t>
              </a:r>
              <a:endParaRPr lang="en-US" sz="1400" b="1" kern="1200" noProof="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grpSp>
        <p:nvGrpSpPr>
          <p:cNvPr id="21" name="Csoportba foglalás 20"/>
          <p:cNvGrpSpPr/>
          <p:nvPr/>
        </p:nvGrpSpPr>
        <p:grpSpPr>
          <a:xfrm>
            <a:off x="6971448" y="4754805"/>
            <a:ext cx="2113872" cy="2044763"/>
            <a:chOff x="6134774" y="3136836"/>
            <a:chExt cx="2113872" cy="2044763"/>
          </a:xfrm>
        </p:grpSpPr>
        <p:sp>
          <p:nvSpPr>
            <p:cNvPr id="22" name="Ellipszis 21"/>
            <p:cNvSpPr/>
            <p:nvPr/>
          </p:nvSpPr>
          <p:spPr>
            <a:xfrm>
              <a:off x="6134774" y="3136836"/>
              <a:ext cx="2113872" cy="2044763"/>
            </a:xfrm>
            <a:prstGeom prst="ellipse">
              <a:avLst/>
            </a:prstGeom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Ellipszis 4"/>
            <p:cNvSpPr/>
            <p:nvPr/>
          </p:nvSpPr>
          <p:spPr>
            <a:xfrm>
              <a:off x="6444343" y="3436285"/>
              <a:ext cx="1494734" cy="144586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CN" sz="1400" b="0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A </a:t>
              </a:r>
              <a:r>
                <a:rPr lang="en-US" altLang="zh-CN" sz="1400" b="1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network of </a:t>
              </a:r>
              <a:r>
                <a:rPr lang="en-US" altLang="zh-CN" sz="1400" b="1" kern="1200" noProof="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centres</a:t>
              </a:r>
              <a:r>
                <a:rPr lang="en-US" altLang="zh-CN" sz="1400" b="1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 and hubs </a:t>
              </a:r>
              <a:r>
                <a:rPr lang="en-US" altLang="zh-CN" sz="1400" b="0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that promotes </a:t>
              </a:r>
              <a:r>
                <a:rPr lang="en-US" altLang="zh-CN" sz="1400" b="1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European </a:t>
              </a:r>
              <a:r>
                <a:rPr lang="pt-PT" altLang="zh-CN" sz="1400" b="1" kern="1200" noProof="0" dirty="0">
                  <a:solidFill>
                    <a:schemeClr val="accent1"/>
                  </a:solidFill>
                  <a:latin typeface="Century Gothic" panose="020B0502020202020204" pitchFamily="34" charset="0"/>
                </a:rPr>
                <a:t>STI </a:t>
              </a:r>
              <a:r>
                <a:rPr lang="pt-PT" altLang="zh-CN" sz="1400" b="1" kern="1200" noProof="0" dirty="0" err="1">
                  <a:solidFill>
                    <a:schemeClr val="accent1"/>
                  </a:solidFill>
                  <a:latin typeface="Century Gothic" panose="020B0502020202020204" pitchFamily="34" charset="0"/>
                </a:rPr>
                <a:t>internationally</a:t>
              </a:r>
              <a:endParaRPr lang="en-US" sz="1400" b="1" kern="1200" noProof="0" dirty="0">
                <a:solidFill>
                  <a:schemeClr val="accent1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24" name="CaixaDeTexto 23"/>
          <p:cNvSpPr txBox="1"/>
          <p:nvPr/>
        </p:nvSpPr>
        <p:spPr>
          <a:xfrm>
            <a:off x="-3" y="1219200"/>
            <a:ext cx="90023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hu-HU" sz="1600" b="1" dirty="0">
                <a:solidFill>
                  <a:prstClr val="black"/>
                </a:solidFill>
              </a:rPr>
              <a:t>A</a:t>
            </a:r>
            <a:r>
              <a:rPr lang="en-US" sz="1600" b="1" dirty="0">
                <a:solidFill>
                  <a:prstClr val="black"/>
                </a:solidFill>
              </a:rPr>
              <a:t> network of </a:t>
            </a:r>
            <a:r>
              <a:rPr lang="en-US" sz="1600" b="1" dirty="0" err="1">
                <a:solidFill>
                  <a:prstClr val="black"/>
                </a:solidFill>
              </a:rPr>
              <a:t>centres</a:t>
            </a:r>
            <a:r>
              <a:rPr lang="en-US" sz="1600" b="1" dirty="0">
                <a:solidFill>
                  <a:prstClr val="black"/>
                </a:solidFill>
              </a:rPr>
              <a:t> in the </a:t>
            </a:r>
            <a:r>
              <a:rPr lang="hu-HU" sz="1600" b="1" dirty="0">
                <a:solidFill>
                  <a:prstClr val="black"/>
                </a:solidFill>
              </a:rPr>
              <a:t>w</a:t>
            </a:r>
            <a:r>
              <a:rPr lang="en-US" sz="1600" b="1" dirty="0" err="1">
                <a:solidFill>
                  <a:prstClr val="black"/>
                </a:solidFill>
              </a:rPr>
              <a:t>orld's</a:t>
            </a:r>
            <a:r>
              <a:rPr lang="en-US" sz="1600" b="1" dirty="0">
                <a:solidFill>
                  <a:prstClr val="black"/>
                </a:solidFill>
              </a:rPr>
              <a:t> most dynamic and innovative countries and regions</a:t>
            </a:r>
            <a:endParaRPr lang="hu-HU" sz="1600" b="1" dirty="0">
              <a:solidFill>
                <a:prstClr val="black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hu-HU" sz="1600" b="1" dirty="0">
                <a:solidFill>
                  <a:prstClr val="black"/>
                </a:solidFill>
              </a:rPr>
              <a:t>C</a:t>
            </a:r>
            <a:r>
              <a:rPr lang="en-US" sz="1600" b="1" dirty="0" err="1">
                <a:solidFill>
                  <a:prstClr val="black"/>
                </a:solidFill>
              </a:rPr>
              <a:t>onnect</a:t>
            </a:r>
            <a:r>
              <a:rPr lang="en-US" sz="1600" b="1" dirty="0">
                <a:solidFill>
                  <a:prstClr val="black"/>
                </a:solidFill>
              </a:rPr>
              <a:t> and support European researchers and entrepreneurs globally</a:t>
            </a:r>
            <a:endParaRPr lang="hu-HU" sz="1600" b="1" dirty="0">
              <a:solidFill>
                <a:prstClr val="black"/>
              </a:solidFill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hu-HU" sz="1600" b="1" dirty="0">
                <a:solidFill>
                  <a:prstClr val="black"/>
                </a:solidFill>
              </a:rPr>
              <a:t>S</a:t>
            </a:r>
            <a:r>
              <a:rPr lang="en-US" sz="1600" b="1" dirty="0" err="1">
                <a:solidFill>
                  <a:prstClr val="black"/>
                </a:solidFill>
              </a:rPr>
              <a:t>trengthen</a:t>
            </a:r>
            <a:r>
              <a:rPr lang="en-US" sz="1600" b="1" dirty="0">
                <a:solidFill>
                  <a:prstClr val="black"/>
                </a:solidFill>
              </a:rPr>
              <a:t> the position of Europe as a world leader in science, technology and innovation</a:t>
            </a:r>
            <a:endParaRPr lang="en-US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936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20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F216288-5F72-4F98-A35D-70595B21C1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467"/>
            <a:ext cx="9144000" cy="6099243"/>
          </a:xfrm>
          <a:prstGeom prst="rect">
            <a:avLst/>
          </a:prstGeom>
        </p:spPr>
      </p:pic>
      <p:sp>
        <p:nvSpPr>
          <p:cNvPr id="10" name="Rectângulo 2">
            <a:extLst>
              <a:ext uri="{FF2B5EF4-FFF2-40B4-BE49-F238E27FC236}">
                <a16:creationId xmlns:a16="http://schemas.microsoft.com/office/drawing/2014/main" id="{8E56D6A5-0055-4B36-959A-4990A179DBE7}"/>
              </a:ext>
            </a:extLst>
          </p:cNvPr>
          <p:cNvSpPr/>
          <p:nvPr/>
        </p:nvSpPr>
        <p:spPr>
          <a:xfrm>
            <a:off x="0" y="5791200"/>
            <a:ext cx="9144000" cy="108154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Dr Béla Kardon Chief Scientific Officer</a:t>
            </a:r>
            <a:b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Regional Centre for Information and Scientific Development</a:t>
            </a:r>
            <a:b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hu-HU" sz="16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info</a:t>
            </a:r>
            <a: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@rcisd.eu</a:t>
            </a:r>
            <a:b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sz="16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www.rcisd.eu</a:t>
            </a:r>
          </a:p>
        </p:txBody>
      </p:sp>
      <p:sp>
        <p:nvSpPr>
          <p:cNvPr id="3" name="Téglalap 2">
            <a:extLst>
              <a:ext uri="{FF2B5EF4-FFF2-40B4-BE49-F238E27FC236}">
                <a16:creationId xmlns:a16="http://schemas.microsoft.com/office/drawing/2014/main" id="{217F069E-1E50-48D6-8DFB-1A792F137759}"/>
              </a:ext>
            </a:extLst>
          </p:cNvPr>
          <p:cNvSpPr/>
          <p:nvPr/>
        </p:nvSpPr>
        <p:spPr>
          <a:xfrm>
            <a:off x="-152400" y="3276600"/>
            <a:ext cx="3962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THANK YOU FOR YOUR ATTENTION</a:t>
            </a:r>
          </a:p>
        </p:txBody>
      </p:sp>
      <p:pic>
        <p:nvPicPr>
          <p:cNvPr id="7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04D73DCD-D33C-461E-B96B-B3305789D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19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3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7"/>
            <a:ext cx="9144000" cy="242571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ENRICH in Brazil Centre</a:t>
            </a:r>
            <a:endParaRPr lang="hu-H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endParaRPr lang="hu-H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LEGAL STRUCTURE: </a:t>
            </a:r>
          </a:p>
          <a:p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Non Profit Association (BR Law)</a:t>
            </a: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Google Shape;297;p9">
            <a:extLst>
              <a:ext uri="{FF2B5EF4-FFF2-40B4-BE49-F238E27FC236}">
                <a16:creationId xmlns:a16="http://schemas.microsoft.com/office/drawing/2014/main" id="{D5254EBD-0D19-49E0-992F-D20E01E9F685}"/>
              </a:ext>
            </a:extLst>
          </p:cNvPr>
          <p:cNvSpPr txBox="1"/>
          <p:nvPr/>
        </p:nvSpPr>
        <p:spPr>
          <a:xfrm>
            <a:off x="1411678" y="5923765"/>
            <a:ext cx="5395768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LEGAL STRUCTURE</a:t>
            </a:r>
            <a:r>
              <a:rPr lang="hu-HU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:</a:t>
            </a:r>
            <a:r>
              <a:rPr lang="de-DE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 </a:t>
            </a:r>
            <a:endParaRPr sz="28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8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 Profit Association (BR Law)</a:t>
            </a:r>
            <a:endParaRPr sz="28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Kép 2">
            <a:extLst>
              <a:ext uri="{FF2B5EF4-FFF2-40B4-BE49-F238E27FC236}">
                <a16:creationId xmlns:a16="http://schemas.microsoft.com/office/drawing/2014/main" id="{08574532-6253-40E1-939F-3F53A78ADA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412855"/>
            <a:ext cx="9144000" cy="446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18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524000"/>
            <a:ext cx="9144000" cy="53340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4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3082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ENRICH in Brazil</a:t>
            </a:r>
            <a:r>
              <a:rPr lang="hu-H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Network</a:t>
            </a:r>
            <a:br>
              <a:rPr lang="hu-H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hu-HU" sz="2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https://lac.enrichcentres.eu/network/</a:t>
            </a:r>
            <a:endParaRPr lang="en-US" sz="2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zövegdoboz 3">
            <a:extLst>
              <a:ext uri="{FF2B5EF4-FFF2-40B4-BE49-F238E27FC236}">
                <a16:creationId xmlns:a16="http://schemas.microsoft.com/office/drawing/2014/main" id="{222319FF-4265-4946-8065-C49DC0CD24A1}"/>
              </a:ext>
            </a:extLst>
          </p:cNvPr>
          <p:cNvSpPr txBox="1"/>
          <p:nvPr/>
        </p:nvSpPr>
        <p:spPr>
          <a:xfrm>
            <a:off x="178045" y="1752600"/>
            <a:ext cx="880469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Founding Associates</a:t>
            </a:r>
            <a:r>
              <a:rPr lang="hu-HU" b="1" dirty="0"/>
              <a:t>:</a:t>
            </a:r>
            <a:endParaRPr lang="en-GB" b="1" dirty="0"/>
          </a:p>
          <a:p>
            <a:endParaRPr lang="en-GB" b="1" dirty="0"/>
          </a:p>
          <a:p>
            <a:endParaRPr lang="hu-HU" b="1" dirty="0"/>
          </a:p>
          <a:p>
            <a:r>
              <a:rPr lang="en-GB" b="1" dirty="0"/>
              <a:t>Associates</a:t>
            </a:r>
            <a:r>
              <a:rPr lang="hu-HU" b="1" dirty="0"/>
              <a:t>:</a:t>
            </a:r>
            <a:endParaRPr lang="en-GB" b="1" dirty="0"/>
          </a:p>
          <a:p>
            <a:endParaRPr lang="hu-HU" b="1" dirty="0"/>
          </a:p>
          <a:p>
            <a:endParaRPr lang="hu-HU" b="1" dirty="0"/>
          </a:p>
          <a:p>
            <a:r>
              <a:rPr lang="en-GB" b="1" dirty="0"/>
              <a:t>Partners</a:t>
            </a:r>
            <a:r>
              <a:rPr lang="hu-HU" b="1" dirty="0"/>
              <a:t>:</a:t>
            </a:r>
            <a:endParaRPr lang="en-GB" b="1" dirty="0"/>
          </a:p>
          <a:p>
            <a:endParaRPr lang="en-GB" b="1" dirty="0"/>
          </a:p>
          <a:p>
            <a:endParaRPr lang="hu-HU" b="1" dirty="0"/>
          </a:p>
          <a:p>
            <a:r>
              <a:rPr lang="en-GB" b="1" dirty="0"/>
              <a:t>Members</a:t>
            </a:r>
            <a:r>
              <a:rPr lang="hu-HU" b="1" dirty="0"/>
              <a:t>:</a:t>
            </a:r>
            <a:endParaRPr lang="en-GB" b="1" dirty="0"/>
          </a:p>
          <a:p>
            <a:endParaRPr lang="hu-HU" b="1" dirty="0"/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DD033AC4-4BD0-41A0-B44E-A7366D9E36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0400" y="1752600"/>
            <a:ext cx="5048317" cy="709667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0EBEA75D-F72B-4865-B785-BE34B14579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7941" y="2672907"/>
            <a:ext cx="5579259" cy="616231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46C1A712-E495-4102-A0BD-68018BCF25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0400" y="3467690"/>
            <a:ext cx="3886200" cy="767161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8F6657CD-890F-4205-9ED2-14B4BF5EB4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3487" y="4234851"/>
            <a:ext cx="5249716" cy="2603983"/>
          </a:xfrm>
          <a:prstGeom prst="rect">
            <a:avLst/>
          </a:prstGeom>
        </p:spPr>
      </p:pic>
      <p:pic>
        <p:nvPicPr>
          <p:cNvPr id="16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94F8D116-EEE1-49AD-A0DB-E0E2F7441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940" y="6103854"/>
            <a:ext cx="2409799" cy="61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833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5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ENRICH in Brazil Centre</a:t>
            </a:r>
            <a:endParaRPr lang="hu-H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E0B57A04-42EC-4782-88D7-3E649981C2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673419"/>
            <a:ext cx="9144000" cy="2538631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620EDD05-E90A-4B9C-AAC9-7AF2AADE0750}"/>
              </a:ext>
            </a:extLst>
          </p:cNvPr>
          <p:cNvSpPr/>
          <p:nvPr/>
        </p:nvSpPr>
        <p:spPr>
          <a:xfrm>
            <a:off x="304800" y="1512363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ea typeface="Montserrat"/>
                <a:cs typeface="Calibri" panose="020F0502020204030204" pitchFamily="34" charset="0"/>
                <a:sym typeface="Montserrat"/>
              </a:rPr>
              <a:t>AREAS OF COLLABORATION 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/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Areas</a:t>
            </a:r>
          </a:p>
        </p:txBody>
      </p:sp>
      <p:sp>
        <p:nvSpPr>
          <p:cNvPr id="10" name="Google Shape;283;p9">
            <a:extLst>
              <a:ext uri="{FF2B5EF4-FFF2-40B4-BE49-F238E27FC236}">
                <a16:creationId xmlns:a16="http://schemas.microsoft.com/office/drawing/2014/main" id="{32C3C225-D9AE-441E-ADB3-5F2E9A483529}"/>
              </a:ext>
            </a:extLst>
          </p:cNvPr>
          <p:cNvSpPr txBox="1"/>
          <p:nvPr/>
        </p:nvSpPr>
        <p:spPr>
          <a:xfrm>
            <a:off x="0" y="5260869"/>
            <a:ext cx="91440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B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ridg</a:t>
            </a:r>
            <a:r>
              <a:rPr lang="hu-HU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ing</a:t>
            </a:r>
            <a:r>
              <a:rPr lang="pt-BR" sz="200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innovation actors in Brazil and Europe through a one-stop-shop approach</a:t>
            </a:r>
            <a:endParaRPr sz="16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06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6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5"/>
            <a:ext cx="9144000" cy="15368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ENRICH GLOBAL</a:t>
            </a:r>
            <a:endParaRPr lang="hu-H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algn="ctr"/>
            <a:endParaRPr lang="hu-H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Founding members</a:t>
            </a:r>
            <a:r>
              <a:rPr lang="hu-H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:</a:t>
            </a:r>
            <a:endParaRPr lang="en-US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27330732-87A9-4EAA-B68F-B7E7D8335C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0200" y="-12857"/>
            <a:ext cx="3733800" cy="154929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002D2121-D792-4C29-BD86-D785C668D0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524001"/>
            <a:ext cx="9144000" cy="533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7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7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Members of ENRICH GLOBAL</a:t>
            </a: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Kép 2">
            <a:extLst>
              <a:ext uri="{FF2B5EF4-FFF2-40B4-BE49-F238E27FC236}">
                <a16:creationId xmlns:a16="http://schemas.microsoft.com/office/drawing/2014/main" id="{BC4CFDFF-BF92-4D7E-9CB3-E6866F3EBA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820140"/>
            <a:ext cx="9144000" cy="3850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01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66800"/>
            <a:ext cx="9144000" cy="579120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8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4" name="Rectângulo 2">
            <a:extLst>
              <a:ext uri="{FF2B5EF4-FFF2-40B4-BE49-F238E27FC236}">
                <a16:creationId xmlns:a16="http://schemas.microsoft.com/office/drawing/2014/main" id="{195D23D7-FD80-4B70-AB23-F8096E391D5B}"/>
              </a:ext>
            </a:extLst>
          </p:cNvPr>
          <p:cNvSpPr/>
          <p:nvPr/>
        </p:nvSpPr>
        <p:spPr>
          <a:xfrm>
            <a:off x="0" y="-12856"/>
            <a:ext cx="9144000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ENRICH GLOBAL</a:t>
            </a:r>
          </a:p>
        </p:txBody>
      </p:sp>
      <p:pic>
        <p:nvPicPr>
          <p:cNvPr id="25" name="Picture 2" descr="Regional Centre for Information and Scientific Development Ltd.">
            <a:extLst>
              <a:ext uri="{FF2B5EF4-FFF2-40B4-BE49-F238E27FC236}">
                <a16:creationId xmlns:a16="http://schemas.microsoft.com/office/drawing/2014/main" id="{6F84418E-013C-4F1D-9C6F-6D6BDE8F30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6079229"/>
            <a:ext cx="2505739" cy="64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Képtalálat a következőre: „eu logo”">
            <a:extLst>
              <a:ext uri="{FF2B5EF4-FFF2-40B4-BE49-F238E27FC236}">
                <a16:creationId xmlns:a16="http://schemas.microsoft.com/office/drawing/2014/main" id="{B7907AF6-E92C-48FB-B04F-748330137B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46" y="6103854"/>
            <a:ext cx="1055586" cy="70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Kép 3">
            <a:extLst>
              <a:ext uri="{FF2B5EF4-FFF2-40B4-BE49-F238E27FC236}">
                <a16:creationId xmlns:a16="http://schemas.microsoft.com/office/drawing/2014/main" id="{FFB426B6-56E6-48F9-A002-08364FB90B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131228"/>
            <a:ext cx="9158748" cy="3714980"/>
          </a:xfrm>
          <a:prstGeom prst="rect">
            <a:avLst/>
          </a:prstGeom>
        </p:spPr>
      </p:pic>
      <p:sp>
        <p:nvSpPr>
          <p:cNvPr id="5" name="Téglalap 4">
            <a:extLst>
              <a:ext uri="{FF2B5EF4-FFF2-40B4-BE49-F238E27FC236}">
                <a16:creationId xmlns:a16="http://schemas.microsoft.com/office/drawing/2014/main" id="{146B51B6-CC7C-4937-81CE-647E68F55521}"/>
              </a:ext>
            </a:extLst>
          </p:cNvPr>
          <p:cNvSpPr/>
          <p:nvPr/>
        </p:nvSpPr>
        <p:spPr>
          <a:xfrm>
            <a:off x="-14748" y="2632692"/>
            <a:ext cx="91587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chemeClr val="accent1">
                    <a:lumMod val="50000"/>
                  </a:schemeClr>
                </a:solidFill>
              </a:rPr>
              <a:t>Three pillars of growth through</a:t>
            </a:r>
            <a:r>
              <a:rPr lang="hu-HU" sz="24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fr-FR" sz="2400" dirty="0">
                <a:solidFill>
                  <a:schemeClr val="accent1">
                    <a:lumMod val="50000"/>
                  </a:schemeClr>
                </a:solidFill>
              </a:rPr>
              <a:t>ENRICH GLOBAL</a:t>
            </a:r>
            <a:r>
              <a:rPr lang="hu-HU" sz="2400" dirty="0">
                <a:solidFill>
                  <a:schemeClr val="accent1">
                    <a:lumMod val="50000"/>
                  </a:schemeClr>
                </a:solidFill>
              </a:rPr>
              <a:t>:</a:t>
            </a:r>
          </a:p>
        </p:txBody>
      </p:sp>
      <p:sp>
        <p:nvSpPr>
          <p:cNvPr id="6" name="Téglalap 5">
            <a:extLst>
              <a:ext uri="{FF2B5EF4-FFF2-40B4-BE49-F238E27FC236}">
                <a16:creationId xmlns:a16="http://schemas.microsoft.com/office/drawing/2014/main" id="{B3FA5FB9-7A5A-41F9-BD39-66C6FD6EA853}"/>
              </a:ext>
            </a:extLst>
          </p:cNvPr>
          <p:cNvSpPr/>
          <p:nvPr/>
        </p:nvSpPr>
        <p:spPr>
          <a:xfrm>
            <a:off x="0" y="1249581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The objective of ENRICH GLOBAL is to 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</a:rPr>
              <a:t>contribute to the development of scientific, technological and innovation excellence 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of the European Union and Associated Countries, 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</a:rPr>
              <a:t>reinforce</a:t>
            </a:r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 European Innovation competitiveness and 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</a:rPr>
              <a:t>internationalization. </a:t>
            </a:r>
            <a:endParaRPr lang="fr-FR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64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3">
            <a:extLst>
              <a:ext uri="{FF2B5EF4-FFF2-40B4-BE49-F238E27FC236}">
                <a16:creationId xmlns:a16="http://schemas.microsoft.com/office/drawing/2014/main" id="{8217C049-55C8-4030-90C3-EF2936C62D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1073010"/>
            <a:ext cx="9144000" cy="5784990"/>
          </a:xfrm>
          <a:prstGeom prst="rect">
            <a:avLst/>
          </a:prstGeom>
        </p:spPr>
      </p:pic>
      <p:sp>
        <p:nvSpPr>
          <p:cNvPr id="2" name="Marcador de Posição do Número do Diapositivo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0309F-B662-4DA2-819A-3D6F262AD4E0}" type="slidenum">
              <a:rPr lang="en-GB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9</a:t>
            </a:fld>
            <a:endParaRPr lang="en-GB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TextBox 6">
            <a:extLst>
              <a:ext uri="{FF2B5EF4-FFF2-40B4-BE49-F238E27FC236}">
                <a16:creationId xmlns:a16="http://schemas.microsoft.com/office/drawing/2014/main" id="{BC530C22-01F6-4A44-9824-7C74B3A07ABC}"/>
              </a:ext>
            </a:extLst>
          </p:cNvPr>
          <p:cNvSpPr txBox="1"/>
          <p:nvPr/>
        </p:nvSpPr>
        <p:spPr>
          <a:xfrm>
            <a:off x="2286000" y="278819"/>
            <a:ext cx="6858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prstClr val="white"/>
                </a:solidFill>
                <a:latin typeface="Century Gothic" panose="020B0502020202020204" pitchFamily="34" charset="0"/>
              </a:rPr>
              <a:t>ENRICH and ENRICH in China – How it started </a:t>
            </a:r>
          </a:p>
        </p:txBody>
      </p:sp>
      <p:sp>
        <p:nvSpPr>
          <p:cNvPr id="12" name="CaixaDeTexto 14">
            <a:extLst>
              <a:ext uri="{FF2B5EF4-FFF2-40B4-BE49-F238E27FC236}">
                <a16:creationId xmlns:a16="http://schemas.microsoft.com/office/drawing/2014/main" id="{7FAB5B9C-98AB-4BF4-A4BE-1C2984690B21}"/>
              </a:ext>
            </a:extLst>
          </p:cNvPr>
          <p:cNvSpPr txBox="1"/>
          <p:nvPr/>
        </p:nvSpPr>
        <p:spPr>
          <a:xfrm>
            <a:off x="2792634" y="2039522"/>
            <a:ext cx="2769966" cy="369332"/>
          </a:xfrm>
          <a:prstGeom prst="rect">
            <a:avLst/>
          </a:prstGeom>
          <a:solidFill>
            <a:schemeClr val="bg1">
              <a:lumMod val="50000"/>
              <a:alpha val="6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</a:t>
            </a: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services</a:t>
            </a:r>
            <a:endParaRPr lang="pt-PT" b="1" dirty="0"/>
          </a:p>
        </p:txBody>
      </p:sp>
      <p:sp>
        <p:nvSpPr>
          <p:cNvPr id="13" name="CaixaDeTexto 16">
            <a:extLst>
              <a:ext uri="{FF2B5EF4-FFF2-40B4-BE49-F238E27FC236}">
                <a16:creationId xmlns:a16="http://schemas.microsoft.com/office/drawing/2014/main" id="{2E2F8C03-DB86-4CC4-87A9-77F9EE7189CE}"/>
              </a:ext>
            </a:extLst>
          </p:cNvPr>
          <p:cNvSpPr txBox="1"/>
          <p:nvPr/>
        </p:nvSpPr>
        <p:spPr>
          <a:xfrm>
            <a:off x="2792634" y="3059668"/>
            <a:ext cx="2769966" cy="369332"/>
          </a:xfrm>
          <a:prstGeom prst="rect">
            <a:avLst/>
          </a:prstGeom>
          <a:solidFill>
            <a:schemeClr val="bg1">
              <a:lumMod val="50000"/>
              <a:alpha val="6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Joint</a:t>
            </a: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promotion</a:t>
            </a:r>
            <a:endParaRPr lang="pt-PT" b="1" dirty="0"/>
          </a:p>
        </p:txBody>
      </p:sp>
      <p:sp>
        <p:nvSpPr>
          <p:cNvPr id="16" name="CaixaDeTexto 17">
            <a:extLst>
              <a:ext uri="{FF2B5EF4-FFF2-40B4-BE49-F238E27FC236}">
                <a16:creationId xmlns:a16="http://schemas.microsoft.com/office/drawing/2014/main" id="{F1789F4F-6260-4C07-98C1-A759A39EF85E}"/>
              </a:ext>
            </a:extLst>
          </p:cNvPr>
          <p:cNvSpPr txBox="1"/>
          <p:nvPr/>
        </p:nvSpPr>
        <p:spPr>
          <a:xfrm>
            <a:off x="6236033" y="2021644"/>
            <a:ext cx="2769966" cy="369332"/>
          </a:xfrm>
          <a:prstGeom prst="rect">
            <a:avLst/>
          </a:prstGeom>
          <a:solidFill>
            <a:schemeClr val="bg1">
              <a:lumMod val="50000"/>
              <a:alpha val="6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Co-branded</a:t>
            </a: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</a:t>
            </a:r>
            <a:endParaRPr lang="pt-PT" b="1" dirty="0"/>
          </a:p>
        </p:txBody>
      </p:sp>
      <p:sp>
        <p:nvSpPr>
          <p:cNvPr id="17" name="CaixaDeTexto 18">
            <a:extLst>
              <a:ext uri="{FF2B5EF4-FFF2-40B4-BE49-F238E27FC236}">
                <a16:creationId xmlns:a16="http://schemas.microsoft.com/office/drawing/2014/main" id="{F22BF4AF-CC85-454A-90D6-1427C61D1A40}"/>
              </a:ext>
            </a:extLst>
          </p:cNvPr>
          <p:cNvSpPr txBox="1"/>
          <p:nvPr/>
        </p:nvSpPr>
        <p:spPr>
          <a:xfrm>
            <a:off x="6248400" y="3041790"/>
            <a:ext cx="2769966" cy="369332"/>
          </a:xfrm>
          <a:prstGeom prst="rect">
            <a:avLst/>
          </a:prstGeom>
          <a:solidFill>
            <a:schemeClr val="bg1">
              <a:lumMod val="50000"/>
              <a:alpha val="66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Strengthened</a:t>
            </a:r>
            <a:r>
              <a:rPr lang="pt-P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outreach</a:t>
            </a:r>
            <a:endParaRPr lang="pt-PT" b="1" dirty="0"/>
          </a:p>
        </p:txBody>
      </p:sp>
      <p:sp>
        <p:nvSpPr>
          <p:cNvPr id="18" name="CaixaDeTexto 26">
            <a:extLst>
              <a:ext uri="{FF2B5EF4-FFF2-40B4-BE49-F238E27FC236}">
                <a16:creationId xmlns:a16="http://schemas.microsoft.com/office/drawing/2014/main" id="{EA87F2E4-7F43-4A58-94C8-47AAE2216902}"/>
              </a:ext>
            </a:extLst>
          </p:cNvPr>
          <p:cNvSpPr txBox="1"/>
          <p:nvPr/>
        </p:nvSpPr>
        <p:spPr>
          <a:xfrm>
            <a:off x="3478607" y="4000046"/>
            <a:ext cx="4903393" cy="338554"/>
          </a:xfrm>
          <a:prstGeom prst="rect">
            <a:avLst/>
          </a:prstGeom>
          <a:solidFill>
            <a:schemeClr val="accent6">
              <a:alpha val="4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members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upcoming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legal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structure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sz="1600" b="1" dirty="0"/>
              <a:t> </a:t>
            </a:r>
          </a:p>
        </p:txBody>
      </p:sp>
      <p:sp>
        <p:nvSpPr>
          <p:cNvPr id="19" name="CaixaDeTexto 27">
            <a:extLst>
              <a:ext uri="{FF2B5EF4-FFF2-40B4-BE49-F238E27FC236}">
                <a16:creationId xmlns:a16="http://schemas.microsoft.com/office/drawing/2014/main" id="{2387A6D4-6B05-4264-BAA6-0137A6862C36}"/>
              </a:ext>
            </a:extLst>
          </p:cNvPr>
          <p:cNvSpPr txBox="1"/>
          <p:nvPr/>
        </p:nvSpPr>
        <p:spPr>
          <a:xfrm>
            <a:off x="4371854" y="4732012"/>
            <a:ext cx="3886200" cy="584775"/>
          </a:xfrm>
          <a:prstGeom prst="rect">
            <a:avLst/>
          </a:prstGeom>
          <a:solidFill>
            <a:schemeClr val="accent6">
              <a:alpha val="4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service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providers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soft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landing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zones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regional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hubs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t-PT" sz="1600" b="1" dirty="0"/>
          </a:p>
        </p:txBody>
      </p:sp>
      <p:sp>
        <p:nvSpPr>
          <p:cNvPr id="20" name="CaixaDeTexto 28">
            <a:extLst>
              <a:ext uri="{FF2B5EF4-FFF2-40B4-BE49-F238E27FC236}">
                <a16:creationId xmlns:a16="http://schemas.microsoft.com/office/drawing/2014/main" id="{28F3DEF6-A3B0-4EE2-9D31-B5B00F683E40}"/>
              </a:ext>
            </a:extLst>
          </p:cNvPr>
          <p:cNvSpPr txBox="1"/>
          <p:nvPr/>
        </p:nvSpPr>
        <p:spPr>
          <a:xfrm>
            <a:off x="5208366" y="5663625"/>
            <a:ext cx="3810000" cy="584775"/>
          </a:xfrm>
          <a:prstGeom prst="rect">
            <a:avLst/>
          </a:prstGeom>
          <a:solidFill>
            <a:schemeClr val="accent6">
              <a:alpha val="4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co-organizers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joint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</a:t>
            </a:r>
            <a:r>
              <a:rPr lang="pt-PT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trainings and </a:t>
            </a:r>
            <a:r>
              <a:rPr lang="pt-PT" sz="16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activities</a:t>
            </a:r>
            <a:endParaRPr lang="pt-PT" sz="1600" b="1" dirty="0"/>
          </a:p>
        </p:txBody>
      </p:sp>
      <p:sp>
        <p:nvSpPr>
          <p:cNvPr id="21" name="CaixaDeTexto 45">
            <a:extLst>
              <a:ext uri="{FF2B5EF4-FFF2-40B4-BE49-F238E27FC236}">
                <a16:creationId xmlns:a16="http://schemas.microsoft.com/office/drawing/2014/main" id="{45B0D075-94E6-49B9-BC56-6745DCDC5FC3}"/>
              </a:ext>
            </a:extLst>
          </p:cNvPr>
          <p:cNvSpPr txBox="1"/>
          <p:nvPr/>
        </p:nvSpPr>
        <p:spPr>
          <a:xfrm>
            <a:off x="152400" y="2392279"/>
            <a:ext cx="190500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pt-PT" b="1" dirty="0">
                <a:latin typeface="Century Gothic" panose="020B0502020202020204" pitchFamily="34" charset="0"/>
              </a:rPr>
              <a:t>ENRICH Centres</a:t>
            </a:r>
          </a:p>
        </p:txBody>
      </p:sp>
      <p:sp>
        <p:nvSpPr>
          <p:cNvPr id="22" name="CaixaDeTexto 46">
            <a:extLst>
              <a:ext uri="{FF2B5EF4-FFF2-40B4-BE49-F238E27FC236}">
                <a16:creationId xmlns:a16="http://schemas.microsoft.com/office/drawing/2014/main" id="{0D8F2D6B-A47D-4B81-B1CE-0B971594E94C}"/>
              </a:ext>
            </a:extLst>
          </p:cNvPr>
          <p:cNvSpPr txBox="1"/>
          <p:nvPr/>
        </p:nvSpPr>
        <p:spPr>
          <a:xfrm>
            <a:off x="152400" y="4139034"/>
            <a:ext cx="312420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just"/>
            <a:r>
              <a:rPr lang="en-US" b="1" dirty="0">
                <a:latin typeface="Century Gothic" panose="020B0502020202020204" pitchFamily="34" charset="0"/>
              </a:rPr>
              <a:t>With EU Member States and Associated Countries</a:t>
            </a:r>
          </a:p>
        </p:txBody>
      </p:sp>
      <p:sp>
        <p:nvSpPr>
          <p:cNvPr id="23" name="Rectângulo 47">
            <a:extLst>
              <a:ext uri="{FF2B5EF4-FFF2-40B4-BE49-F238E27FC236}">
                <a16:creationId xmlns:a16="http://schemas.microsoft.com/office/drawing/2014/main" id="{F86DF71C-6FA0-4387-BC1E-DCFB170DBAF8}"/>
              </a:ext>
            </a:extLst>
          </p:cNvPr>
          <p:cNvSpPr/>
          <p:nvPr/>
        </p:nvSpPr>
        <p:spPr>
          <a:xfrm>
            <a:off x="152400" y="5174735"/>
            <a:ext cx="3124200" cy="9233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anchor="ctr">
            <a:spAutoFit/>
          </a:bodyPr>
          <a:lstStyle/>
          <a:p>
            <a:pPr algn="just"/>
            <a:r>
              <a:rPr lang="en-GB" b="1" dirty="0">
                <a:latin typeface="Century Gothic" panose="020B0502020202020204" pitchFamily="34" charset="0"/>
              </a:rPr>
              <a:t>With existing European initiatives in place in the target region</a:t>
            </a:r>
          </a:p>
        </p:txBody>
      </p:sp>
      <p:sp>
        <p:nvSpPr>
          <p:cNvPr id="27" name="Seta em ângulo recto para cima 48">
            <a:extLst>
              <a:ext uri="{FF2B5EF4-FFF2-40B4-BE49-F238E27FC236}">
                <a16:creationId xmlns:a16="http://schemas.microsoft.com/office/drawing/2014/main" id="{98330A31-D172-4778-81E2-5FC02BA007B8}"/>
              </a:ext>
            </a:extLst>
          </p:cNvPr>
          <p:cNvSpPr/>
          <p:nvPr/>
        </p:nvSpPr>
        <p:spPr>
          <a:xfrm rot="5400000">
            <a:off x="3627196" y="4491000"/>
            <a:ext cx="609600" cy="609600"/>
          </a:xfrm>
          <a:prstGeom prst="bentUp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8" name="Seta em ângulo recto para cima 49">
            <a:extLst>
              <a:ext uri="{FF2B5EF4-FFF2-40B4-BE49-F238E27FC236}">
                <a16:creationId xmlns:a16="http://schemas.microsoft.com/office/drawing/2014/main" id="{9E928E30-831F-4397-BEB4-F6F5AC0C1844}"/>
              </a:ext>
            </a:extLst>
          </p:cNvPr>
          <p:cNvSpPr/>
          <p:nvPr/>
        </p:nvSpPr>
        <p:spPr>
          <a:xfrm rot="5400000">
            <a:off x="4480560" y="5557800"/>
            <a:ext cx="609600" cy="609600"/>
          </a:xfrm>
          <a:prstGeom prst="bentUp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9" name="CaixaDeTexto 1">
            <a:extLst>
              <a:ext uri="{FF2B5EF4-FFF2-40B4-BE49-F238E27FC236}">
                <a16:creationId xmlns:a16="http://schemas.microsoft.com/office/drawing/2014/main" id="{7E1621F4-8CCA-437F-80E9-9DB98CC83E7D}"/>
              </a:ext>
            </a:extLst>
          </p:cNvPr>
          <p:cNvSpPr txBox="1"/>
          <p:nvPr/>
        </p:nvSpPr>
        <p:spPr>
          <a:xfrm>
            <a:off x="152400" y="1493566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>
                <a:solidFill>
                  <a:srgbClr val="124196"/>
                </a:solidFill>
                <a:latin typeface="Century Gothic" panose="020B0502020202020204" pitchFamily="34" charset="0"/>
              </a:rPr>
              <a:t>Synergies</a:t>
            </a:r>
          </a:p>
        </p:txBody>
      </p:sp>
      <p:sp>
        <p:nvSpPr>
          <p:cNvPr id="30" name="CaixaDeTexto 24">
            <a:extLst>
              <a:ext uri="{FF2B5EF4-FFF2-40B4-BE49-F238E27FC236}">
                <a16:creationId xmlns:a16="http://schemas.microsoft.com/office/drawing/2014/main" id="{82CD4AF5-033F-4FBA-9B1C-FCCB978D1FF8}"/>
              </a:ext>
            </a:extLst>
          </p:cNvPr>
          <p:cNvSpPr txBox="1"/>
          <p:nvPr/>
        </p:nvSpPr>
        <p:spPr>
          <a:xfrm>
            <a:off x="152400" y="3584566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b="1" dirty="0" err="1">
                <a:solidFill>
                  <a:srgbClr val="124196"/>
                </a:solidFill>
                <a:latin typeface="Century Gothic" panose="020B0502020202020204" pitchFamily="34" charset="0"/>
              </a:rPr>
              <a:t>Cooperation</a:t>
            </a:r>
            <a:endParaRPr lang="pt-PT" b="1" dirty="0">
              <a:solidFill>
                <a:srgbClr val="124196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Rectângulo 2">
            <a:extLst>
              <a:ext uri="{FF2B5EF4-FFF2-40B4-BE49-F238E27FC236}">
                <a16:creationId xmlns:a16="http://schemas.microsoft.com/office/drawing/2014/main" id="{C86DCC40-730D-4DB3-810C-1BCD48F4AE14}"/>
              </a:ext>
            </a:extLst>
          </p:cNvPr>
          <p:cNvSpPr/>
          <p:nvPr/>
        </p:nvSpPr>
        <p:spPr>
          <a:xfrm>
            <a:off x="-4994" y="-6646"/>
            <a:ext cx="9148994" cy="10796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II Phase: New Projects </a:t>
            </a:r>
            <a:r>
              <a:rPr lang="hu-H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</a:t>
            </a:r>
            <a:r>
              <a:rPr lang="en-US" sz="2400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tarted</a:t>
            </a:r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 with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Africa, India, Latin America &amp; USA</a:t>
            </a:r>
          </a:p>
        </p:txBody>
      </p:sp>
    </p:spTree>
    <p:extLst>
      <p:ext uri="{BB962C8B-B14F-4D97-AF65-F5344CB8AC3E}">
        <p14:creationId xmlns:p14="http://schemas.microsoft.com/office/powerpoint/2010/main" val="123847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ERAL ENRICH">
  <a:themeElements>
    <a:clrScheme name="INCOBRA">
      <a:dk1>
        <a:srgbClr val="3F3F3F"/>
      </a:dk1>
      <a:lt1>
        <a:sysClr val="window" lastClr="FFFFFF"/>
      </a:lt1>
      <a:dk2>
        <a:srgbClr val="FFFFFF"/>
      </a:dk2>
      <a:lt2>
        <a:srgbClr val="EEECE1"/>
      </a:lt2>
      <a:accent1>
        <a:srgbClr val="304C92"/>
      </a:accent1>
      <a:accent2>
        <a:srgbClr val="95B540"/>
      </a:accent2>
      <a:accent3>
        <a:srgbClr val="FFCC33"/>
      </a:accent3>
      <a:accent4>
        <a:srgbClr val="FF9933"/>
      </a:accent4>
      <a:accent5>
        <a:srgbClr val="938953"/>
      </a:accent5>
      <a:accent6>
        <a:srgbClr val="974806"/>
      </a:accent6>
      <a:hlink>
        <a:srgbClr val="304C92"/>
      </a:hlink>
      <a:folHlink>
        <a:srgbClr val="95B540"/>
      </a:folHlink>
    </a:clrScheme>
    <a:fontScheme name="incob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ENRICH BRAZIL">
  <a:themeElements>
    <a:clrScheme name="INCOBRA">
      <a:dk1>
        <a:srgbClr val="3F3F3F"/>
      </a:dk1>
      <a:lt1>
        <a:sysClr val="window" lastClr="FFFFFF"/>
      </a:lt1>
      <a:dk2>
        <a:srgbClr val="FFFFFF"/>
      </a:dk2>
      <a:lt2>
        <a:srgbClr val="EEECE1"/>
      </a:lt2>
      <a:accent1>
        <a:srgbClr val="304C92"/>
      </a:accent1>
      <a:accent2>
        <a:srgbClr val="95B540"/>
      </a:accent2>
      <a:accent3>
        <a:srgbClr val="FFCC33"/>
      </a:accent3>
      <a:accent4>
        <a:srgbClr val="FF9933"/>
      </a:accent4>
      <a:accent5>
        <a:srgbClr val="938953"/>
      </a:accent5>
      <a:accent6>
        <a:srgbClr val="974806"/>
      </a:accent6>
      <a:hlink>
        <a:srgbClr val="304C92"/>
      </a:hlink>
      <a:folHlink>
        <a:srgbClr val="95B540"/>
      </a:folHlink>
    </a:clrScheme>
    <a:fontScheme name="incob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RICH CHINA">
  <a:themeElements>
    <a:clrScheme name="INCOBRA">
      <a:dk1>
        <a:srgbClr val="3F3F3F"/>
      </a:dk1>
      <a:lt1>
        <a:sysClr val="window" lastClr="FFFFFF"/>
      </a:lt1>
      <a:dk2>
        <a:srgbClr val="FFFFFF"/>
      </a:dk2>
      <a:lt2>
        <a:srgbClr val="EEECE1"/>
      </a:lt2>
      <a:accent1>
        <a:srgbClr val="304C92"/>
      </a:accent1>
      <a:accent2>
        <a:srgbClr val="95B540"/>
      </a:accent2>
      <a:accent3>
        <a:srgbClr val="FFCC33"/>
      </a:accent3>
      <a:accent4>
        <a:srgbClr val="FF9933"/>
      </a:accent4>
      <a:accent5>
        <a:srgbClr val="938953"/>
      </a:accent5>
      <a:accent6>
        <a:srgbClr val="974806"/>
      </a:accent6>
      <a:hlink>
        <a:srgbClr val="304C92"/>
      </a:hlink>
      <a:folHlink>
        <a:srgbClr val="95B540"/>
      </a:folHlink>
    </a:clrScheme>
    <a:fontScheme name="incob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NRICH USA">
  <a:themeElements>
    <a:clrScheme name="INCOBRA">
      <a:dk1>
        <a:srgbClr val="3F3F3F"/>
      </a:dk1>
      <a:lt1>
        <a:sysClr val="window" lastClr="FFFFFF"/>
      </a:lt1>
      <a:dk2>
        <a:srgbClr val="FFFFFF"/>
      </a:dk2>
      <a:lt2>
        <a:srgbClr val="EEECE1"/>
      </a:lt2>
      <a:accent1>
        <a:srgbClr val="304C92"/>
      </a:accent1>
      <a:accent2>
        <a:srgbClr val="95B540"/>
      </a:accent2>
      <a:accent3>
        <a:srgbClr val="FFCC33"/>
      </a:accent3>
      <a:accent4>
        <a:srgbClr val="FF9933"/>
      </a:accent4>
      <a:accent5>
        <a:srgbClr val="938953"/>
      </a:accent5>
      <a:accent6>
        <a:srgbClr val="974806"/>
      </a:accent6>
      <a:hlink>
        <a:srgbClr val="304C92"/>
      </a:hlink>
      <a:folHlink>
        <a:srgbClr val="95B540"/>
      </a:folHlink>
    </a:clrScheme>
    <a:fontScheme name="incob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ENRICH CHINA">
  <a:themeElements>
    <a:clrScheme name="INCOBRA">
      <a:dk1>
        <a:srgbClr val="3F3F3F"/>
      </a:dk1>
      <a:lt1>
        <a:sysClr val="window" lastClr="FFFFFF"/>
      </a:lt1>
      <a:dk2>
        <a:srgbClr val="FFFFFF"/>
      </a:dk2>
      <a:lt2>
        <a:srgbClr val="EEECE1"/>
      </a:lt2>
      <a:accent1>
        <a:srgbClr val="304C92"/>
      </a:accent1>
      <a:accent2>
        <a:srgbClr val="95B540"/>
      </a:accent2>
      <a:accent3>
        <a:srgbClr val="FFCC33"/>
      </a:accent3>
      <a:accent4>
        <a:srgbClr val="FF9933"/>
      </a:accent4>
      <a:accent5>
        <a:srgbClr val="938953"/>
      </a:accent5>
      <a:accent6>
        <a:srgbClr val="974806"/>
      </a:accent6>
      <a:hlink>
        <a:srgbClr val="304C92"/>
      </a:hlink>
      <a:folHlink>
        <a:srgbClr val="95B540"/>
      </a:folHlink>
    </a:clrScheme>
    <a:fontScheme name="incob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ENRICH BRAZIL">
  <a:themeElements>
    <a:clrScheme name="INCOBRA">
      <a:dk1>
        <a:srgbClr val="3F3F3F"/>
      </a:dk1>
      <a:lt1>
        <a:sysClr val="window" lastClr="FFFFFF"/>
      </a:lt1>
      <a:dk2>
        <a:srgbClr val="FFFFFF"/>
      </a:dk2>
      <a:lt2>
        <a:srgbClr val="EEECE1"/>
      </a:lt2>
      <a:accent1>
        <a:srgbClr val="304C92"/>
      </a:accent1>
      <a:accent2>
        <a:srgbClr val="95B540"/>
      </a:accent2>
      <a:accent3>
        <a:srgbClr val="FFCC33"/>
      </a:accent3>
      <a:accent4>
        <a:srgbClr val="FF9933"/>
      </a:accent4>
      <a:accent5>
        <a:srgbClr val="938953"/>
      </a:accent5>
      <a:accent6>
        <a:srgbClr val="974806"/>
      </a:accent6>
      <a:hlink>
        <a:srgbClr val="304C92"/>
      </a:hlink>
      <a:folHlink>
        <a:srgbClr val="95B540"/>
      </a:folHlink>
    </a:clrScheme>
    <a:fontScheme name="incob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sonalizado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2_ENRICH CHINA">
  <a:themeElements>
    <a:clrScheme name="INCOBRA">
      <a:dk1>
        <a:srgbClr val="3F3F3F"/>
      </a:dk1>
      <a:lt1>
        <a:sysClr val="window" lastClr="FFFFFF"/>
      </a:lt1>
      <a:dk2>
        <a:srgbClr val="FFFFFF"/>
      </a:dk2>
      <a:lt2>
        <a:srgbClr val="EEECE1"/>
      </a:lt2>
      <a:accent1>
        <a:srgbClr val="304C92"/>
      </a:accent1>
      <a:accent2>
        <a:srgbClr val="95B540"/>
      </a:accent2>
      <a:accent3>
        <a:srgbClr val="FFCC33"/>
      </a:accent3>
      <a:accent4>
        <a:srgbClr val="FF9933"/>
      </a:accent4>
      <a:accent5>
        <a:srgbClr val="938953"/>
      </a:accent5>
      <a:accent6>
        <a:srgbClr val="974806"/>
      </a:accent6>
      <a:hlink>
        <a:srgbClr val="304C92"/>
      </a:hlink>
      <a:folHlink>
        <a:srgbClr val="95B540"/>
      </a:folHlink>
    </a:clrScheme>
    <a:fontScheme name="incobr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754</TotalTime>
  <Words>1148</Words>
  <Application>Microsoft Office PowerPoint</Application>
  <PresentationFormat>Diavetítés a képernyőre (4:3 oldalarány)</PresentationFormat>
  <Paragraphs>230</Paragraphs>
  <Slides>20</Slides>
  <Notes>18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8</vt:i4>
      </vt:variant>
      <vt:variant>
        <vt:lpstr>Diacímek</vt:lpstr>
      </vt:variant>
      <vt:variant>
        <vt:i4>20</vt:i4>
      </vt:variant>
    </vt:vector>
  </HeadingPairs>
  <TitlesOfParts>
    <vt:vector size="35" baseType="lpstr">
      <vt:lpstr>Arial</vt:lpstr>
      <vt:lpstr>Calibri</vt:lpstr>
      <vt:lpstr>Century Gothic</vt:lpstr>
      <vt:lpstr>Open Sans</vt:lpstr>
      <vt:lpstr>Times New Roman</vt:lpstr>
      <vt:lpstr>TimesNewRomanPSMT</vt:lpstr>
      <vt:lpstr>Wingdings</vt:lpstr>
      <vt:lpstr>GERAL ENRICH</vt:lpstr>
      <vt:lpstr>ENRICH BRAZIL</vt:lpstr>
      <vt:lpstr>ENRICH CHINA</vt:lpstr>
      <vt:lpstr>ENRICH USA</vt:lpstr>
      <vt:lpstr>1_ENRICH CHINA</vt:lpstr>
      <vt:lpstr>1_ENRICH BRAZIL</vt:lpstr>
      <vt:lpstr>Diseño personalizado</vt:lpstr>
      <vt:lpstr>2_ENRICH CHINA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João Maia</dc:creator>
  <cp:lastModifiedBy>Dr. Kardon Béla</cp:lastModifiedBy>
  <cp:revision>278</cp:revision>
  <cp:lastPrinted>2016-03-10T15:26:35Z</cp:lastPrinted>
  <dcterms:created xsi:type="dcterms:W3CDTF">2016-03-03T11:21:38Z</dcterms:created>
  <dcterms:modified xsi:type="dcterms:W3CDTF">2022-06-21T10:51:53Z</dcterms:modified>
</cp:coreProperties>
</file>