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403" r:id="rId4"/>
    <p:sldId id="401" r:id="rId5"/>
    <p:sldId id="382" r:id="rId6"/>
    <p:sldId id="404" r:id="rId7"/>
    <p:sldId id="405" r:id="rId8"/>
    <p:sldId id="359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jACsUP9Dxz+xbRFCNrKs1ADc9F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57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5B2FD7-4689-4D7C-9B9B-FDAABD8A0705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7B7B0D3D-45EA-4667-8703-82601D5BEEDD}">
      <dgm:prSet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SO1: Governance </a:t>
          </a:r>
        </a:p>
      </dgm:t>
    </dgm:pt>
    <dgm:pt modelId="{A33B2F65-D9E0-499E-8024-EF37180FA46F}" type="parTrans" cxnId="{55A19452-8558-4175-8B1B-FDEE06CE11A6}">
      <dgm:prSet/>
      <dgm:spPr/>
      <dgm:t>
        <a:bodyPr/>
        <a:lstStyle/>
        <a:p>
          <a:endParaRPr lang="sk-SK"/>
        </a:p>
      </dgm:t>
    </dgm:pt>
    <dgm:pt modelId="{2D878C9F-74D4-49E2-8D72-10B8DDBD8943}" type="sibTrans" cxnId="{55A19452-8558-4175-8B1B-FDEE06CE11A6}">
      <dgm:prSet/>
      <dgm:spPr/>
      <dgm:t>
        <a:bodyPr/>
        <a:lstStyle/>
        <a:p>
          <a:endParaRPr lang="sk-SK"/>
        </a:p>
      </dgm:t>
    </dgm:pt>
    <dgm:pt modelId="{46B9DF2F-2388-49AA-9D8D-762A0F111630}">
      <dgm:prSet custT="1"/>
      <dgm:spPr/>
      <dgm:t>
        <a:bodyPr/>
        <a:lstStyle/>
        <a:p>
          <a:pPr algn="l"/>
          <a:r>
            <a:rPr lang="en-US" sz="1400" b="1" dirty="0">
              <a:solidFill>
                <a:schemeClr val="tx1"/>
              </a:solidFill>
            </a:rPr>
            <a:t>enhancing transnational, inter-sectorial and inter-institutional cooperation</a:t>
          </a:r>
        </a:p>
      </dgm:t>
    </dgm:pt>
    <dgm:pt modelId="{9DF13AB0-CFEF-468B-9D85-C59608D25BAD}" type="parTrans" cxnId="{F372B170-EAC0-4FDE-B270-D9A5D7F97F25}">
      <dgm:prSet/>
      <dgm:spPr/>
      <dgm:t>
        <a:bodyPr/>
        <a:lstStyle/>
        <a:p>
          <a:endParaRPr lang="sk-SK"/>
        </a:p>
      </dgm:t>
    </dgm:pt>
    <dgm:pt modelId="{244D04B0-2CE1-4D92-AD07-AD2F60EF8948}" type="sibTrans" cxnId="{F372B170-EAC0-4FDE-B270-D9A5D7F97F25}">
      <dgm:prSet/>
      <dgm:spPr/>
      <dgm:t>
        <a:bodyPr/>
        <a:lstStyle/>
        <a:p>
          <a:endParaRPr lang="sk-SK"/>
        </a:p>
      </dgm:t>
    </dgm:pt>
    <dgm:pt modelId="{5FD23C5C-5D1E-4363-9A2B-0F18039E3B91}">
      <dgm:prSet custT="1"/>
      <dgm:spPr/>
      <dgm:t>
        <a:bodyPr/>
        <a:lstStyle/>
        <a:p>
          <a:pPr algn="just"/>
          <a:r>
            <a:rPr lang="en-US" sz="1400" dirty="0">
              <a:solidFill>
                <a:schemeClr val="tx1"/>
              </a:solidFill>
            </a:rPr>
            <a:t>besides political representatives of the 14 participating countries also </a:t>
          </a:r>
          <a:r>
            <a:rPr lang="en-US" sz="1400" b="1" dirty="0">
              <a:solidFill>
                <a:schemeClr val="tx1"/>
              </a:solidFill>
            </a:rPr>
            <a:t>experts from various research fields </a:t>
          </a:r>
          <a:r>
            <a:rPr lang="en-US" sz="1400" dirty="0">
              <a:solidFill>
                <a:schemeClr val="tx1"/>
              </a:solidFill>
            </a:rPr>
            <a:t>(such as environment, IC, health etc.) and representatives of the international, European and national  institutions (such as DG R&amp;I, EACEA, JRC, funding Agencies, Horizon Europe support structures etc.) will be involved in the work of the SG </a:t>
          </a:r>
        </a:p>
      </dgm:t>
    </dgm:pt>
    <dgm:pt modelId="{2FCBD32C-E317-4BDE-98F4-4C4E27438786}" type="parTrans" cxnId="{917C8B4F-C28D-4FF0-BC33-57005527341F}">
      <dgm:prSet/>
      <dgm:spPr/>
      <dgm:t>
        <a:bodyPr/>
        <a:lstStyle/>
        <a:p>
          <a:endParaRPr lang="sk-SK"/>
        </a:p>
      </dgm:t>
    </dgm:pt>
    <dgm:pt modelId="{96BB880B-5C4D-42C0-A0FA-A2A6D73FFC28}" type="sibTrans" cxnId="{917C8B4F-C28D-4FF0-BC33-57005527341F}">
      <dgm:prSet/>
      <dgm:spPr/>
      <dgm:t>
        <a:bodyPr/>
        <a:lstStyle/>
        <a:p>
          <a:endParaRPr lang="sk-SK"/>
        </a:p>
      </dgm:t>
    </dgm:pt>
    <dgm:pt modelId="{7BFA1E47-5759-471F-B421-E75A07119ADE}">
      <dgm:prSet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SO2: To Support Policy Development and Policy Initiatives </a:t>
          </a:r>
        </a:p>
      </dgm:t>
    </dgm:pt>
    <dgm:pt modelId="{743484C3-C3CA-42C9-91E6-F313AFF25BD1}" type="parTrans" cxnId="{E3A4E5A2-4AED-4AE3-ABBE-AAA6B7F009B4}">
      <dgm:prSet/>
      <dgm:spPr/>
      <dgm:t>
        <a:bodyPr/>
        <a:lstStyle/>
        <a:p>
          <a:endParaRPr lang="sk-SK"/>
        </a:p>
      </dgm:t>
    </dgm:pt>
    <dgm:pt modelId="{B749100C-8B05-4A7F-B576-8F6CD2CFC0FF}" type="sibTrans" cxnId="{E3A4E5A2-4AED-4AE3-ABBE-AAA6B7F009B4}">
      <dgm:prSet/>
      <dgm:spPr/>
      <dgm:t>
        <a:bodyPr/>
        <a:lstStyle/>
        <a:p>
          <a:endParaRPr lang="sk-SK"/>
        </a:p>
      </dgm:t>
    </dgm:pt>
    <dgm:pt modelId="{9FF66BA9-2873-4E5A-8664-4A02F49B5E1A}">
      <dgm:prSet custT="1"/>
      <dgm:spPr/>
      <dgm:t>
        <a:bodyPr/>
        <a:lstStyle/>
        <a:p>
          <a:pPr algn="just"/>
          <a:r>
            <a:rPr lang="en-US" sz="1300" dirty="0">
              <a:solidFill>
                <a:schemeClr val="tx1"/>
              </a:solidFill>
            </a:rPr>
            <a:t>co</a:t>
          </a:r>
          <a:r>
            <a:rPr lang="en-US" sz="1400" dirty="0">
              <a:solidFill>
                <a:schemeClr val="tx1"/>
              </a:solidFill>
            </a:rPr>
            <a:t>ntributing to </a:t>
          </a:r>
          <a:r>
            <a:rPr lang="en-US" sz="1400" b="1" dirty="0">
              <a:solidFill>
                <a:schemeClr val="tx1"/>
              </a:solidFill>
            </a:rPr>
            <a:t>full compliance of the Danube count</a:t>
          </a:r>
          <a:r>
            <a:rPr lang="sk-SK" sz="1400" b="1" dirty="0">
              <a:solidFill>
                <a:schemeClr val="tx1"/>
              </a:solidFill>
            </a:rPr>
            <a:t>r</a:t>
          </a:r>
          <a:r>
            <a:rPr lang="en-US" sz="1400" b="1" dirty="0" err="1">
              <a:solidFill>
                <a:schemeClr val="tx1"/>
              </a:solidFill>
            </a:rPr>
            <a:t>ies</a:t>
          </a:r>
          <a:r>
            <a:rPr lang="en-US" sz="1400" b="1" dirty="0">
              <a:solidFill>
                <a:schemeClr val="tx1"/>
              </a:solidFill>
            </a:rPr>
            <a:t> with ERA objectives and priorities</a:t>
          </a:r>
        </a:p>
      </dgm:t>
    </dgm:pt>
    <dgm:pt modelId="{101C81A5-0989-4EB3-BA33-ED859FA54CD6}" type="parTrans" cxnId="{FDB128B8-005A-4780-9335-F49D95B601A5}">
      <dgm:prSet/>
      <dgm:spPr/>
      <dgm:t>
        <a:bodyPr/>
        <a:lstStyle/>
        <a:p>
          <a:endParaRPr lang="sk-SK"/>
        </a:p>
      </dgm:t>
    </dgm:pt>
    <dgm:pt modelId="{8ABD2AD9-B374-4194-9927-A5FB0B68CDBC}" type="sibTrans" cxnId="{FDB128B8-005A-4780-9335-F49D95B601A5}">
      <dgm:prSet/>
      <dgm:spPr/>
      <dgm:t>
        <a:bodyPr/>
        <a:lstStyle/>
        <a:p>
          <a:endParaRPr lang="sk-SK"/>
        </a:p>
      </dgm:t>
    </dgm:pt>
    <dgm:pt modelId="{E961269E-7591-4D56-87E6-4419E3DD5E49}">
      <dgm:prSet custT="1"/>
      <dgm:spPr/>
      <dgm:t>
        <a:bodyPr/>
        <a:lstStyle/>
        <a:p>
          <a:pPr algn="just"/>
          <a:r>
            <a:rPr lang="en-US" sz="1400" dirty="0">
              <a:solidFill>
                <a:schemeClr val="tx1"/>
              </a:solidFill>
            </a:rPr>
            <a:t>supporting </a:t>
          </a:r>
          <a:r>
            <a:rPr lang="en-US" sz="1400" b="1" dirty="0">
              <a:solidFill>
                <a:schemeClr val="tx1"/>
              </a:solidFill>
            </a:rPr>
            <a:t>participation of the Danube countries in the EU funded </a:t>
          </a:r>
          <a:r>
            <a:rPr lang="en-US" sz="1400" b="1" dirty="0" err="1">
              <a:solidFill>
                <a:schemeClr val="tx1"/>
              </a:solidFill>
            </a:rPr>
            <a:t>programmes</a:t>
          </a:r>
          <a:r>
            <a:rPr lang="en-US" sz="1400" b="1" dirty="0">
              <a:solidFill>
                <a:schemeClr val="tx1"/>
              </a:solidFill>
            </a:rPr>
            <a:t> and ERA actions </a:t>
          </a:r>
        </a:p>
      </dgm:t>
    </dgm:pt>
    <dgm:pt modelId="{CEAB3B4A-F4EA-4B0F-9913-F9C7B34FCBCA}" type="parTrans" cxnId="{C025AB34-244B-4304-9088-37B527FDA2F4}">
      <dgm:prSet/>
      <dgm:spPr/>
      <dgm:t>
        <a:bodyPr/>
        <a:lstStyle/>
        <a:p>
          <a:endParaRPr lang="sk-SK"/>
        </a:p>
      </dgm:t>
    </dgm:pt>
    <dgm:pt modelId="{0C688BC5-D6A7-4AA7-A3C0-070CBD4C7C9C}" type="sibTrans" cxnId="{C025AB34-244B-4304-9088-37B527FDA2F4}">
      <dgm:prSet/>
      <dgm:spPr/>
      <dgm:t>
        <a:bodyPr/>
        <a:lstStyle/>
        <a:p>
          <a:endParaRPr lang="sk-SK"/>
        </a:p>
      </dgm:t>
    </dgm:pt>
    <dgm:pt modelId="{FCD5AF5F-E09A-414A-BCF5-07822D81E2E4}">
      <dgm:prSet custT="1"/>
      <dgm:spPr/>
      <dgm:t>
        <a:bodyPr/>
        <a:lstStyle/>
        <a:p>
          <a:pPr algn="just"/>
          <a:r>
            <a:rPr lang="en-US" sz="1400" b="1" dirty="0">
              <a:solidFill>
                <a:schemeClr val="tx1"/>
              </a:solidFill>
            </a:rPr>
            <a:t>mid-term evaluation of the Danube countries participation in Horizon Europe including resulting recommendations </a:t>
          </a:r>
        </a:p>
      </dgm:t>
    </dgm:pt>
    <dgm:pt modelId="{AFEFEA0F-5C33-452D-9F89-D5156C34B8F9}" type="parTrans" cxnId="{F6FEA102-BC6C-4443-95AC-3ED87DA2D060}">
      <dgm:prSet/>
      <dgm:spPr/>
      <dgm:t>
        <a:bodyPr/>
        <a:lstStyle/>
        <a:p>
          <a:endParaRPr lang="sk-SK"/>
        </a:p>
      </dgm:t>
    </dgm:pt>
    <dgm:pt modelId="{606D4221-8D96-4CB2-A9F2-A3A064B1493C}" type="sibTrans" cxnId="{F6FEA102-BC6C-4443-95AC-3ED87DA2D060}">
      <dgm:prSet/>
      <dgm:spPr/>
      <dgm:t>
        <a:bodyPr/>
        <a:lstStyle/>
        <a:p>
          <a:endParaRPr lang="sk-SK"/>
        </a:p>
      </dgm:t>
    </dgm:pt>
    <dgm:pt modelId="{BBAE0B70-8832-4905-969C-C58B48C9DE3D}">
      <dgm:prSet custT="1"/>
      <dgm:spPr/>
      <dgm:t>
        <a:bodyPr/>
        <a:lstStyle/>
        <a:p>
          <a:pPr algn="just"/>
          <a:r>
            <a:rPr lang="en-US" sz="1400" b="1" dirty="0">
              <a:solidFill>
                <a:schemeClr val="tx1"/>
              </a:solidFill>
            </a:rPr>
            <a:t>political  position </a:t>
          </a:r>
          <a:r>
            <a:rPr lang="en-US" sz="1400" b="0" dirty="0">
              <a:solidFill>
                <a:schemeClr val="tx1"/>
              </a:solidFill>
            </a:rPr>
            <a:t>of  the Danube countries for designing the new 10</a:t>
          </a:r>
          <a:r>
            <a:rPr lang="en-US" sz="1400" b="0" baseline="30000" dirty="0">
              <a:solidFill>
                <a:schemeClr val="tx1"/>
              </a:solidFill>
            </a:rPr>
            <a:t>th</a:t>
          </a:r>
          <a:r>
            <a:rPr lang="en-US" sz="1400" b="0" dirty="0">
              <a:solidFill>
                <a:schemeClr val="tx1"/>
              </a:solidFill>
            </a:rPr>
            <a:t> EU framework </a:t>
          </a:r>
          <a:r>
            <a:rPr lang="en-US" sz="1400" b="0" dirty="0" err="1">
              <a:solidFill>
                <a:schemeClr val="tx1"/>
              </a:solidFill>
            </a:rPr>
            <a:t>programme</a:t>
          </a:r>
          <a:r>
            <a:rPr lang="en-US" sz="1400" b="0" dirty="0">
              <a:solidFill>
                <a:schemeClr val="tx1"/>
              </a:solidFill>
            </a:rPr>
            <a:t> for research and innovation </a:t>
          </a:r>
        </a:p>
      </dgm:t>
    </dgm:pt>
    <dgm:pt modelId="{8A35EE74-83AB-4426-B9F2-2E6117B536EF}" type="parTrans" cxnId="{1B009AFD-F7C0-4423-AC65-23E5727A2401}">
      <dgm:prSet/>
      <dgm:spPr/>
      <dgm:t>
        <a:bodyPr/>
        <a:lstStyle/>
        <a:p>
          <a:endParaRPr lang="sk-SK"/>
        </a:p>
      </dgm:t>
    </dgm:pt>
    <dgm:pt modelId="{84548D16-4995-4DBE-87A4-259C77A8E6D0}" type="sibTrans" cxnId="{1B009AFD-F7C0-4423-AC65-23E5727A2401}">
      <dgm:prSet/>
      <dgm:spPr/>
      <dgm:t>
        <a:bodyPr/>
        <a:lstStyle/>
        <a:p>
          <a:endParaRPr lang="sk-SK"/>
        </a:p>
      </dgm:t>
    </dgm:pt>
    <dgm:pt modelId="{3ACDB4D6-7D47-44A4-991B-D129D25E3AF3}">
      <dgm:prSet custT="1"/>
      <dgm:spPr/>
      <dgm:t>
        <a:bodyPr/>
        <a:lstStyle/>
        <a:p>
          <a:pPr algn="just"/>
          <a:r>
            <a:rPr lang="en-US" sz="1400" dirty="0">
              <a:solidFill>
                <a:schemeClr val="tx1"/>
              </a:solidFill>
            </a:rPr>
            <a:t>support to </a:t>
          </a:r>
          <a:r>
            <a:rPr lang="en-US" sz="1400" b="1" dirty="0">
              <a:solidFill>
                <a:schemeClr val="tx1"/>
              </a:solidFill>
            </a:rPr>
            <a:t>development of the S3 and S4 strategies</a:t>
          </a:r>
          <a:r>
            <a:rPr lang="en-US" sz="1400" dirty="0">
              <a:solidFill>
                <a:schemeClr val="tx1"/>
              </a:solidFill>
            </a:rPr>
            <a:t> of the Danube countries</a:t>
          </a:r>
        </a:p>
      </dgm:t>
    </dgm:pt>
    <dgm:pt modelId="{1C4714A9-DC82-401C-82EC-EFEAE4D38A05}" type="parTrans" cxnId="{6181DD1C-2599-4096-8515-485CA76CF5BA}">
      <dgm:prSet/>
      <dgm:spPr/>
      <dgm:t>
        <a:bodyPr/>
        <a:lstStyle/>
        <a:p>
          <a:endParaRPr lang="sk-SK"/>
        </a:p>
      </dgm:t>
    </dgm:pt>
    <dgm:pt modelId="{9BC01BFB-113A-4E48-AB30-BFB2A5EE4D66}" type="sibTrans" cxnId="{6181DD1C-2599-4096-8515-485CA76CF5BA}">
      <dgm:prSet/>
      <dgm:spPr/>
      <dgm:t>
        <a:bodyPr/>
        <a:lstStyle/>
        <a:p>
          <a:endParaRPr lang="sk-SK"/>
        </a:p>
      </dgm:t>
    </dgm:pt>
    <dgm:pt modelId="{181FE766-8929-45D9-BF91-B46479ACBA52}">
      <dgm:prSet/>
      <dgm:spPr/>
      <dgm:t>
        <a:bodyPr/>
        <a:lstStyle/>
        <a:p>
          <a:pPr algn="just"/>
          <a:endParaRPr lang="en-US" sz="1300" dirty="0">
            <a:solidFill>
              <a:schemeClr val="tx1"/>
            </a:solidFill>
          </a:endParaRPr>
        </a:p>
      </dgm:t>
    </dgm:pt>
    <dgm:pt modelId="{1ECEFFA0-373D-4945-8714-129F1317B26C}" type="parTrans" cxnId="{EE2568B8-E901-408C-9237-EB99705EBDFD}">
      <dgm:prSet/>
      <dgm:spPr/>
      <dgm:t>
        <a:bodyPr/>
        <a:lstStyle/>
        <a:p>
          <a:endParaRPr lang="sk-SK"/>
        </a:p>
      </dgm:t>
    </dgm:pt>
    <dgm:pt modelId="{A5AB97E9-C2D5-41FE-A8B2-E3BB34DE7098}" type="sibTrans" cxnId="{EE2568B8-E901-408C-9237-EB99705EBDFD}">
      <dgm:prSet/>
      <dgm:spPr/>
      <dgm:t>
        <a:bodyPr/>
        <a:lstStyle/>
        <a:p>
          <a:endParaRPr lang="sk-SK"/>
        </a:p>
      </dgm:t>
    </dgm:pt>
    <dgm:pt modelId="{46FAD762-B6D4-4143-A4FA-7E969C0735C3}">
      <dgm:prSet/>
      <dgm:spPr/>
      <dgm:t>
        <a:bodyPr/>
        <a:lstStyle/>
        <a:p>
          <a:pPr algn="just"/>
          <a:endParaRPr lang="en-US" sz="1300" dirty="0">
            <a:solidFill>
              <a:schemeClr val="tx1"/>
            </a:solidFill>
          </a:endParaRPr>
        </a:p>
      </dgm:t>
    </dgm:pt>
    <dgm:pt modelId="{9BD6ABDF-B64A-4C29-99BF-66DC19CAED7A}" type="parTrans" cxnId="{FD09AEEF-B79A-4804-A6E2-604E15BE857B}">
      <dgm:prSet/>
      <dgm:spPr/>
      <dgm:t>
        <a:bodyPr/>
        <a:lstStyle/>
        <a:p>
          <a:endParaRPr lang="sk-SK"/>
        </a:p>
      </dgm:t>
    </dgm:pt>
    <dgm:pt modelId="{D74F4C97-CCB6-40CE-8FAC-32B916A88136}" type="sibTrans" cxnId="{FD09AEEF-B79A-4804-A6E2-604E15BE857B}">
      <dgm:prSet/>
      <dgm:spPr/>
      <dgm:t>
        <a:bodyPr/>
        <a:lstStyle/>
        <a:p>
          <a:endParaRPr lang="sk-SK"/>
        </a:p>
      </dgm:t>
    </dgm:pt>
    <dgm:pt modelId="{87324E05-6508-4C4B-83E7-228F461FCFD0}" type="pres">
      <dgm:prSet presAssocID="{E55B2FD7-4689-4D7C-9B9B-FDAABD8A0705}" presName="diagram" presStyleCnt="0">
        <dgm:presLayoutVars>
          <dgm:dir/>
          <dgm:animLvl val="lvl"/>
          <dgm:resizeHandles val="exact"/>
        </dgm:presLayoutVars>
      </dgm:prSet>
      <dgm:spPr/>
    </dgm:pt>
    <dgm:pt modelId="{6D62B518-0298-4CA7-AED2-6AA6E598AC6D}" type="pres">
      <dgm:prSet presAssocID="{7B7B0D3D-45EA-4667-8703-82601D5BEEDD}" presName="compNode" presStyleCnt="0"/>
      <dgm:spPr/>
    </dgm:pt>
    <dgm:pt modelId="{DA604045-7C9F-4759-A516-9DA8B5114D34}" type="pres">
      <dgm:prSet presAssocID="{7B7B0D3D-45EA-4667-8703-82601D5BEEDD}" presName="childRect" presStyleLbl="bgAcc1" presStyleIdx="0" presStyleCnt="2">
        <dgm:presLayoutVars>
          <dgm:bulletEnabled val="1"/>
        </dgm:presLayoutVars>
      </dgm:prSet>
      <dgm:spPr/>
    </dgm:pt>
    <dgm:pt modelId="{2AA90074-C72C-4C2F-9E28-6A28BD7003CD}" type="pres">
      <dgm:prSet presAssocID="{7B7B0D3D-45EA-4667-8703-82601D5BEED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6C73E3E-4227-48A9-9276-2B21635FB6A6}" type="pres">
      <dgm:prSet presAssocID="{7B7B0D3D-45EA-4667-8703-82601D5BEEDD}" presName="parentRect" presStyleLbl="alignNode1" presStyleIdx="0" presStyleCnt="2"/>
      <dgm:spPr/>
    </dgm:pt>
    <dgm:pt modelId="{299BB998-2BC2-45FB-81AF-9B8952F8FFF6}" type="pres">
      <dgm:prSet presAssocID="{7B7B0D3D-45EA-4667-8703-82601D5BEEDD}" presName="adorn" presStyleLbl="fgAccFollow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ipojenia výplň plnou farbou"/>
        </a:ext>
      </dgm:extLst>
    </dgm:pt>
    <dgm:pt modelId="{C5AEB8FD-6A22-4B68-B04F-F868820C7C3C}" type="pres">
      <dgm:prSet presAssocID="{2D878C9F-74D4-49E2-8D72-10B8DDBD8943}" presName="sibTrans" presStyleLbl="sibTrans2D1" presStyleIdx="0" presStyleCnt="0"/>
      <dgm:spPr/>
    </dgm:pt>
    <dgm:pt modelId="{4D33A912-D17A-4856-BECD-4F8734F47654}" type="pres">
      <dgm:prSet presAssocID="{7BFA1E47-5759-471F-B421-E75A07119ADE}" presName="compNode" presStyleCnt="0"/>
      <dgm:spPr/>
    </dgm:pt>
    <dgm:pt modelId="{1F3A1628-3A47-4B1E-911F-3960DD2282AF}" type="pres">
      <dgm:prSet presAssocID="{7BFA1E47-5759-471F-B421-E75A07119ADE}" presName="childRect" presStyleLbl="bgAcc1" presStyleIdx="1" presStyleCnt="2">
        <dgm:presLayoutVars>
          <dgm:bulletEnabled val="1"/>
        </dgm:presLayoutVars>
      </dgm:prSet>
      <dgm:spPr/>
    </dgm:pt>
    <dgm:pt modelId="{92F08399-85DB-41F7-B526-7ABA7561BFAD}" type="pres">
      <dgm:prSet presAssocID="{7BFA1E47-5759-471F-B421-E75A07119AD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E0C1092-443C-4C2C-8841-926096819B89}" type="pres">
      <dgm:prSet presAssocID="{7BFA1E47-5759-471F-B421-E75A07119ADE}" presName="parentRect" presStyleLbl="alignNode1" presStyleIdx="1" presStyleCnt="2"/>
      <dgm:spPr/>
    </dgm:pt>
    <dgm:pt modelId="{851FB99A-4FCC-41ED-B56D-330F9A1B0ED7}" type="pres">
      <dgm:prSet presAssocID="{7BFA1E47-5759-471F-B421-E75A07119ADE}" presName="adorn" presStyleLbl="fgAccFollow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ôdza výplň plnou farbou"/>
        </a:ext>
      </dgm:extLst>
    </dgm:pt>
  </dgm:ptLst>
  <dgm:cxnLst>
    <dgm:cxn modelId="{F6FEA102-BC6C-4443-95AC-3ED87DA2D060}" srcId="{7BFA1E47-5759-471F-B421-E75A07119ADE}" destId="{FCD5AF5F-E09A-414A-BCF5-07822D81E2E4}" srcOrd="2" destOrd="0" parTransId="{AFEFEA0F-5C33-452D-9F89-D5156C34B8F9}" sibTransId="{606D4221-8D96-4CB2-A9F2-A3A064B1493C}"/>
    <dgm:cxn modelId="{23981011-5BD6-45EC-904F-FBD81028B291}" type="presOf" srcId="{5FD23C5C-5D1E-4363-9A2B-0F18039E3B91}" destId="{DA604045-7C9F-4759-A516-9DA8B5114D34}" srcOrd="0" destOrd="1" presId="urn:microsoft.com/office/officeart/2005/8/layout/bList2"/>
    <dgm:cxn modelId="{65F47811-19A8-4A64-9DB3-14127E8CBD11}" type="presOf" srcId="{3ACDB4D6-7D47-44A4-991B-D129D25E3AF3}" destId="{1F3A1628-3A47-4B1E-911F-3960DD2282AF}" srcOrd="0" destOrd="4" presId="urn:microsoft.com/office/officeart/2005/8/layout/bList2"/>
    <dgm:cxn modelId="{6181DD1C-2599-4096-8515-485CA76CF5BA}" srcId="{7BFA1E47-5759-471F-B421-E75A07119ADE}" destId="{3ACDB4D6-7D47-44A4-991B-D129D25E3AF3}" srcOrd="4" destOrd="0" parTransId="{1C4714A9-DC82-401C-82EC-EFEAE4D38A05}" sibTransId="{9BC01BFB-113A-4E48-AB30-BFB2A5EE4D66}"/>
    <dgm:cxn modelId="{E17F3F2D-6EA9-4DA6-BC42-ADEB1F42B45D}" type="presOf" srcId="{E961269E-7591-4D56-87E6-4419E3DD5E49}" destId="{1F3A1628-3A47-4B1E-911F-3960DD2282AF}" srcOrd="0" destOrd="1" presId="urn:microsoft.com/office/officeart/2005/8/layout/bList2"/>
    <dgm:cxn modelId="{C025AB34-244B-4304-9088-37B527FDA2F4}" srcId="{7BFA1E47-5759-471F-B421-E75A07119ADE}" destId="{E961269E-7591-4D56-87E6-4419E3DD5E49}" srcOrd="1" destOrd="0" parTransId="{CEAB3B4A-F4EA-4B0F-9913-F9C7B34FCBCA}" sibTransId="{0C688BC5-D6A7-4AA7-A3C0-070CBD4C7C9C}"/>
    <dgm:cxn modelId="{A415EA5C-58FD-48F3-BD58-82CF708F0171}" type="presOf" srcId="{E55B2FD7-4689-4D7C-9B9B-FDAABD8A0705}" destId="{87324E05-6508-4C4B-83E7-228F461FCFD0}" srcOrd="0" destOrd="0" presId="urn:microsoft.com/office/officeart/2005/8/layout/bList2"/>
    <dgm:cxn modelId="{6547B164-8297-456F-8110-4B9A9ABA14D9}" type="presOf" srcId="{46B9DF2F-2388-49AA-9D8D-762A0F111630}" destId="{DA604045-7C9F-4759-A516-9DA8B5114D34}" srcOrd="0" destOrd="0" presId="urn:microsoft.com/office/officeart/2005/8/layout/bList2"/>
    <dgm:cxn modelId="{BE400047-9260-47C7-B98B-207944C0DC5D}" type="presOf" srcId="{181FE766-8929-45D9-BF91-B46479ACBA52}" destId="{DA604045-7C9F-4759-A516-9DA8B5114D34}" srcOrd="0" destOrd="2" presId="urn:microsoft.com/office/officeart/2005/8/layout/bList2"/>
    <dgm:cxn modelId="{917C8B4F-C28D-4FF0-BC33-57005527341F}" srcId="{7B7B0D3D-45EA-4667-8703-82601D5BEEDD}" destId="{5FD23C5C-5D1E-4363-9A2B-0F18039E3B91}" srcOrd="1" destOrd="0" parTransId="{2FCBD32C-E317-4BDE-98F4-4C4E27438786}" sibTransId="{96BB880B-5C4D-42C0-A0FA-A2A6D73FFC28}"/>
    <dgm:cxn modelId="{F372B170-EAC0-4FDE-B270-D9A5D7F97F25}" srcId="{7B7B0D3D-45EA-4667-8703-82601D5BEEDD}" destId="{46B9DF2F-2388-49AA-9D8D-762A0F111630}" srcOrd="0" destOrd="0" parTransId="{9DF13AB0-CFEF-468B-9D85-C59608D25BAD}" sibTransId="{244D04B0-2CE1-4D92-AD07-AD2F60EF8948}"/>
    <dgm:cxn modelId="{55A19452-8558-4175-8B1B-FDEE06CE11A6}" srcId="{E55B2FD7-4689-4D7C-9B9B-FDAABD8A0705}" destId="{7B7B0D3D-45EA-4667-8703-82601D5BEEDD}" srcOrd="0" destOrd="0" parTransId="{A33B2F65-D9E0-499E-8024-EF37180FA46F}" sibTransId="{2D878C9F-74D4-49E2-8D72-10B8DDBD8943}"/>
    <dgm:cxn modelId="{57A0DF85-1199-43DC-B34C-169F3D091229}" type="presOf" srcId="{FCD5AF5F-E09A-414A-BCF5-07822D81E2E4}" destId="{1F3A1628-3A47-4B1E-911F-3960DD2282AF}" srcOrd="0" destOrd="2" presId="urn:microsoft.com/office/officeart/2005/8/layout/bList2"/>
    <dgm:cxn modelId="{141EC495-0CF7-4905-B07B-9E82E86F8543}" type="presOf" srcId="{9FF66BA9-2873-4E5A-8664-4A02F49B5E1A}" destId="{1F3A1628-3A47-4B1E-911F-3960DD2282AF}" srcOrd="0" destOrd="0" presId="urn:microsoft.com/office/officeart/2005/8/layout/bList2"/>
    <dgm:cxn modelId="{E3A4E5A2-4AED-4AE3-ABBE-AAA6B7F009B4}" srcId="{E55B2FD7-4689-4D7C-9B9B-FDAABD8A0705}" destId="{7BFA1E47-5759-471F-B421-E75A07119ADE}" srcOrd="1" destOrd="0" parTransId="{743484C3-C3CA-42C9-91E6-F313AFF25BD1}" sibTransId="{B749100C-8B05-4A7F-B576-8F6CD2CFC0FF}"/>
    <dgm:cxn modelId="{FDB128B8-005A-4780-9335-F49D95B601A5}" srcId="{7BFA1E47-5759-471F-B421-E75A07119ADE}" destId="{9FF66BA9-2873-4E5A-8664-4A02F49B5E1A}" srcOrd="0" destOrd="0" parTransId="{101C81A5-0989-4EB3-BA33-ED859FA54CD6}" sibTransId="{8ABD2AD9-B374-4194-9927-A5FB0B68CDBC}"/>
    <dgm:cxn modelId="{EE2568B8-E901-408C-9237-EB99705EBDFD}" srcId="{7B7B0D3D-45EA-4667-8703-82601D5BEEDD}" destId="{181FE766-8929-45D9-BF91-B46479ACBA52}" srcOrd="2" destOrd="0" parTransId="{1ECEFFA0-373D-4945-8714-129F1317B26C}" sibTransId="{A5AB97E9-C2D5-41FE-A8B2-E3BB34DE7098}"/>
    <dgm:cxn modelId="{12AF5BD0-4529-49B3-A867-640D37A58DC5}" type="presOf" srcId="{BBAE0B70-8832-4905-969C-C58B48C9DE3D}" destId="{1F3A1628-3A47-4B1E-911F-3960DD2282AF}" srcOrd="0" destOrd="3" presId="urn:microsoft.com/office/officeart/2005/8/layout/bList2"/>
    <dgm:cxn modelId="{0E0971DD-6E5E-4665-A6D6-2E89ABFF1454}" type="presOf" srcId="{7B7B0D3D-45EA-4667-8703-82601D5BEEDD}" destId="{2AA90074-C72C-4C2F-9E28-6A28BD7003CD}" srcOrd="0" destOrd="0" presId="urn:microsoft.com/office/officeart/2005/8/layout/bList2"/>
    <dgm:cxn modelId="{981157DD-2FDD-4E24-BDE4-EB65161D016E}" type="presOf" srcId="{46FAD762-B6D4-4143-A4FA-7E969C0735C3}" destId="{1F3A1628-3A47-4B1E-911F-3960DD2282AF}" srcOrd="0" destOrd="5" presId="urn:microsoft.com/office/officeart/2005/8/layout/bList2"/>
    <dgm:cxn modelId="{0B6BF6E5-1749-4E69-8FA7-BC497609EDF5}" type="presOf" srcId="{2D878C9F-74D4-49E2-8D72-10B8DDBD8943}" destId="{C5AEB8FD-6A22-4B68-B04F-F868820C7C3C}" srcOrd="0" destOrd="0" presId="urn:microsoft.com/office/officeart/2005/8/layout/bList2"/>
    <dgm:cxn modelId="{2C8E30EE-00DA-49FA-821E-FC63DD2ADA04}" type="presOf" srcId="{7B7B0D3D-45EA-4667-8703-82601D5BEEDD}" destId="{96C73E3E-4227-48A9-9276-2B21635FB6A6}" srcOrd="1" destOrd="0" presId="urn:microsoft.com/office/officeart/2005/8/layout/bList2"/>
    <dgm:cxn modelId="{FD09AEEF-B79A-4804-A6E2-604E15BE857B}" srcId="{7BFA1E47-5759-471F-B421-E75A07119ADE}" destId="{46FAD762-B6D4-4143-A4FA-7E969C0735C3}" srcOrd="5" destOrd="0" parTransId="{9BD6ABDF-B64A-4C29-99BF-66DC19CAED7A}" sibTransId="{D74F4C97-CCB6-40CE-8FAC-32B916A88136}"/>
    <dgm:cxn modelId="{CFCDFFF2-F797-4D07-A76D-284011336046}" type="presOf" srcId="{7BFA1E47-5759-471F-B421-E75A07119ADE}" destId="{92F08399-85DB-41F7-B526-7ABA7561BFAD}" srcOrd="0" destOrd="0" presId="urn:microsoft.com/office/officeart/2005/8/layout/bList2"/>
    <dgm:cxn modelId="{C8ADCEF7-E98F-4C42-9D0A-EB52F6FBE55E}" type="presOf" srcId="{7BFA1E47-5759-471F-B421-E75A07119ADE}" destId="{6E0C1092-443C-4C2C-8841-926096819B89}" srcOrd="1" destOrd="0" presId="urn:microsoft.com/office/officeart/2005/8/layout/bList2"/>
    <dgm:cxn modelId="{1B009AFD-F7C0-4423-AC65-23E5727A2401}" srcId="{7BFA1E47-5759-471F-B421-E75A07119ADE}" destId="{BBAE0B70-8832-4905-969C-C58B48C9DE3D}" srcOrd="3" destOrd="0" parTransId="{8A35EE74-83AB-4426-B9F2-2E6117B536EF}" sibTransId="{84548D16-4995-4DBE-87A4-259C77A8E6D0}"/>
    <dgm:cxn modelId="{EFF6E1AB-DF7F-4F96-8DF4-3F3E7AFF12AA}" type="presParOf" srcId="{87324E05-6508-4C4B-83E7-228F461FCFD0}" destId="{6D62B518-0298-4CA7-AED2-6AA6E598AC6D}" srcOrd="0" destOrd="0" presId="urn:microsoft.com/office/officeart/2005/8/layout/bList2"/>
    <dgm:cxn modelId="{AFA7A875-8267-483F-8992-34C9280829BC}" type="presParOf" srcId="{6D62B518-0298-4CA7-AED2-6AA6E598AC6D}" destId="{DA604045-7C9F-4759-A516-9DA8B5114D34}" srcOrd="0" destOrd="0" presId="urn:microsoft.com/office/officeart/2005/8/layout/bList2"/>
    <dgm:cxn modelId="{5F938A91-EF23-426A-808A-883C895042DD}" type="presParOf" srcId="{6D62B518-0298-4CA7-AED2-6AA6E598AC6D}" destId="{2AA90074-C72C-4C2F-9E28-6A28BD7003CD}" srcOrd="1" destOrd="0" presId="urn:microsoft.com/office/officeart/2005/8/layout/bList2"/>
    <dgm:cxn modelId="{C1E18815-E4EF-44EF-BA19-9778908585C1}" type="presParOf" srcId="{6D62B518-0298-4CA7-AED2-6AA6E598AC6D}" destId="{96C73E3E-4227-48A9-9276-2B21635FB6A6}" srcOrd="2" destOrd="0" presId="urn:microsoft.com/office/officeart/2005/8/layout/bList2"/>
    <dgm:cxn modelId="{318A87EF-A979-4D69-8B6B-E19BFFC4D510}" type="presParOf" srcId="{6D62B518-0298-4CA7-AED2-6AA6E598AC6D}" destId="{299BB998-2BC2-45FB-81AF-9B8952F8FFF6}" srcOrd="3" destOrd="0" presId="urn:microsoft.com/office/officeart/2005/8/layout/bList2"/>
    <dgm:cxn modelId="{279C16C1-CAD3-430D-A8CC-49D126658CAF}" type="presParOf" srcId="{87324E05-6508-4C4B-83E7-228F461FCFD0}" destId="{C5AEB8FD-6A22-4B68-B04F-F868820C7C3C}" srcOrd="1" destOrd="0" presId="urn:microsoft.com/office/officeart/2005/8/layout/bList2"/>
    <dgm:cxn modelId="{7E778F57-7402-48EC-B71A-CFB6B844DA7D}" type="presParOf" srcId="{87324E05-6508-4C4B-83E7-228F461FCFD0}" destId="{4D33A912-D17A-4856-BECD-4F8734F47654}" srcOrd="2" destOrd="0" presId="urn:microsoft.com/office/officeart/2005/8/layout/bList2"/>
    <dgm:cxn modelId="{8D2EEA2D-203B-4FDB-8257-646EF8299481}" type="presParOf" srcId="{4D33A912-D17A-4856-BECD-4F8734F47654}" destId="{1F3A1628-3A47-4B1E-911F-3960DD2282AF}" srcOrd="0" destOrd="0" presId="urn:microsoft.com/office/officeart/2005/8/layout/bList2"/>
    <dgm:cxn modelId="{E0583CFD-33BD-49AC-84EC-6CAEF3C3CF49}" type="presParOf" srcId="{4D33A912-D17A-4856-BECD-4F8734F47654}" destId="{92F08399-85DB-41F7-B526-7ABA7561BFAD}" srcOrd="1" destOrd="0" presId="urn:microsoft.com/office/officeart/2005/8/layout/bList2"/>
    <dgm:cxn modelId="{7FD98E41-0264-483F-B3C8-ED1D05A16F0D}" type="presParOf" srcId="{4D33A912-D17A-4856-BECD-4F8734F47654}" destId="{6E0C1092-443C-4C2C-8841-926096819B89}" srcOrd="2" destOrd="0" presId="urn:microsoft.com/office/officeart/2005/8/layout/bList2"/>
    <dgm:cxn modelId="{A8768B97-0785-4B05-8A0E-4A224FBF2F97}" type="presParOf" srcId="{4D33A912-D17A-4856-BECD-4F8734F47654}" destId="{851FB99A-4FCC-41ED-B56D-330F9A1B0ED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5B2FD7-4689-4D7C-9B9B-FDAABD8A0705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F6D9332B-6090-4F26-A5AA-920549E50C5D}">
      <dgm:prSet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SO3: To support ongoing projects and development of new projects </a:t>
          </a:r>
        </a:p>
      </dgm:t>
    </dgm:pt>
    <dgm:pt modelId="{B343FE10-18E8-452E-ABBE-B084F7C976F7}" type="parTrans" cxnId="{325BE0BA-1252-43E9-9A5B-7A4A2871E506}">
      <dgm:prSet/>
      <dgm:spPr/>
      <dgm:t>
        <a:bodyPr/>
        <a:lstStyle/>
        <a:p>
          <a:endParaRPr lang="sk-SK"/>
        </a:p>
      </dgm:t>
    </dgm:pt>
    <dgm:pt modelId="{DC62655C-0104-4DDB-92F4-4038F874DFDE}" type="sibTrans" cxnId="{325BE0BA-1252-43E9-9A5B-7A4A2871E506}">
      <dgm:prSet/>
      <dgm:spPr/>
      <dgm:t>
        <a:bodyPr/>
        <a:lstStyle/>
        <a:p>
          <a:endParaRPr lang="sk-SK"/>
        </a:p>
      </dgm:t>
    </dgm:pt>
    <dgm:pt modelId="{C3F9730D-9AC7-4FBE-8924-9FB1A3C66355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supporting participation of the Danube countries in </a:t>
          </a:r>
          <a:r>
            <a:rPr lang="en-US" sz="1600" b="1" dirty="0">
              <a:solidFill>
                <a:schemeClr val="tx1"/>
              </a:solidFill>
            </a:rPr>
            <a:t>Horizon Europe, EIT, COST, EUREKA, ERASMUS+, etc. </a:t>
          </a:r>
        </a:p>
      </dgm:t>
    </dgm:pt>
    <dgm:pt modelId="{9DDAB9E6-7532-469D-B9EE-F8A3D3AE8A22}" type="parTrans" cxnId="{B8823593-D0E5-464A-8452-482EA842F2E6}">
      <dgm:prSet/>
      <dgm:spPr/>
      <dgm:t>
        <a:bodyPr/>
        <a:lstStyle/>
        <a:p>
          <a:endParaRPr lang="sk-SK"/>
        </a:p>
      </dgm:t>
    </dgm:pt>
    <dgm:pt modelId="{9B1664B7-7139-4293-94F1-AEBE0C792B4F}" type="sibTrans" cxnId="{B8823593-D0E5-464A-8452-482EA842F2E6}">
      <dgm:prSet/>
      <dgm:spPr/>
      <dgm:t>
        <a:bodyPr/>
        <a:lstStyle/>
        <a:p>
          <a:endParaRPr lang="sk-SK"/>
        </a:p>
      </dgm:t>
    </dgm:pt>
    <dgm:pt modelId="{16F1284C-1FFA-4F1F-8433-88B0BD3498C3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PACs will  ensure continuation of successfully established platform  the </a:t>
          </a:r>
          <a:r>
            <a:rPr lang="en-US" sz="1600" b="1" dirty="0">
              <a:solidFill>
                <a:schemeClr val="tx1"/>
              </a:solidFill>
            </a:rPr>
            <a:t>Danube Funding Coordination Network </a:t>
          </a:r>
        </a:p>
      </dgm:t>
    </dgm:pt>
    <dgm:pt modelId="{A42763B9-7509-4702-A38F-C21B3EC2231A}" type="parTrans" cxnId="{9C26CD22-0BE4-4239-9A22-EF715E369044}">
      <dgm:prSet/>
      <dgm:spPr/>
      <dgm:t>
        <a:bodyPr/>
        <a:lstStyle/>
        <a:p>
          <a:endParaRPr lang="sk-SK"/>
        </a:p>
      </dgm:t>
    </dgm:pt>
    <dgm:pt modelId="{9091EC56-18C0-49D9-93AB-88AF90380D4F}" type="sibTrans" cxnId="{9C26CD22-0BE4-4239-9A22-EF715E369044}">
      <dgm:prSet/>
      <dgm:spPr/>
      <dgm:t>
        <a:bodyPr/>
        <a:lstStyle/>
        <a:p>
          <a:endParaRPr lang="sk-SK"/>
        </a:p>
      </dgm:t>
    </dgm:pt>
    <dgm:pt modelId="{5226BB5E-7321-4334-88FF-110DB80FC361}">
      <dgm:prSet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SO4: To enhance cooperation between core PA stakeholders</a:t>
          </a:r>
        </a:p>
      </dgm:t>
    </dgm:pt>
    <dgm:pt modelId="{165DEC16-FFBA-4556-B346-681A72964CAD}" type="parTrans" cxnId="{740B9104-4E4E-4539-AF97-00EBD84E1212}">
      <dgm:prSet/>
      <dgm:spPr/>
      <dgm:t>
        <a:bodyPr/>
        <a:lstStyle/>
        <a:p>
          <a:endParaRPr lang="sk-SK"/>
        </a:p>
      </dgm:t>
    </dgm:pt>
    <dgm:pt modelId="{70DADE11-5319-4847-946D-AEFD78DF010E}" type="sibTrans" cxnId="{740B9104-4E4E-4539-AF97-00EBD84E1212}">
      <dgm:prSet/>
      <dgm:spPr/>
      <dgm:t>
        <a:bodyPr/>
        <a:lstStyle/>
        <a:p>
          <a:endParaRPr lang="sk-SK"/>
        </a:p>
      </dgm:t>
    </dgm:pt>
    <dgm:pt modelId="{001D2099-6C51-4ABA-99F1-57C54893A597}">
      <dgm:prSet custT="1"/>
      <dgm:spPr/>
      <dgm:t>
        <a:bodyPr/>
        <a:lstStyle/>
        <a:p>
          <a:pPr algn="just"/>
          <a:r>
            <a:rPr lang="en-US" sz="1500" dirty="0">
              <a:solidFill>
                <a:schemeClr val="tx1"/>
              </a:solidFill>
            </a:rPr>
            <a:t>PACs will </a:t>
          </a:r>
          <a:r>
            <a:rPr lang="en-US" sz="1500" b="1" dirty="0">
              <a:solidFill>
                <a:schemeClr val="tx1"/>
              </a:solidFill>
            </a:rPr>
            <a:t>cooperate with DSP </a:t>
          </a:r>
          <a:r>
            <a:rPr lang="en-US" sz="1500" dirty="0">
              <a:solidFill>
                <a:schemeClr val="tx1"/>
              </a:solidFill>
            </a:rPr>
            <a:t>and disseminate information on </a:t>
          </a:r>
          <a:r>
            <a:rPr lang="en-US" sz="1500" b="1" dirty="0">
              <a:solidFill>
                <a:schemeClr val="tx1"/>
              </a:solidFill>
            </a:rPr>
            <a:t>funding possibilities within DRP</a:t>
          </a:r>
        </a:p>
      </dgm:t>
    </dgm:pt>
    <dgm:pt modelId="{4CE3DD0B-90FF-4DC2-8EFD-7F21A12A9202}" type="parTrans" cxnId="{F4D9A2CD-7FF0-476B-A1ED-922917A15059}">
      <dgm:prSet/>
      <dgm:spPr/>
      <dgm:t>
        <a:bodyPr/>
        <a:lstStyle/>
        <a:p>
          <a:endParaRPr lang="sk-SK"/>
        </a:p>
      </dgm:t>
    </dgm:pt>
    <dgm:pt modelId="{B5CC5DE9-E985-44CE-8402-F70A5DFF0C52}" type="sibTrans" cxnId="{F4D9A2CD-7FF0-476B-A1ED-922917A15059}">
      <dgm:prSet/>
      <dgm:spPr/>
      <dgm:t>
        <a:bodyPr/>
        <a:lstStyle/>
        <a:p>
          <a:endParaRPr lang="sk-SK"/>
        </a:p>
      </dgm:t>
    </dgm:pt>
    <dgm:pt modelId="{193B7813-1AF1-4F72-A45A-6AAFBEA938E9}">
      <dgm:prSet custT="1"/>
      <dgm:spPr/>
      <dgm:t>
        <a:bodyPr/>
        <a:lstStyle/>
        <a:p>
          <a:pPr algn="just"/>
          <a:r>
            <a:rPr lang="en-US" sz="1500" dirty="0">
              <a:solidFill>
                <a:schemeClr val="tx1"/>
              </a:solidFill>
            </a:rPr>
            <a:t>supporting </a:t>
          </a:r>
          <a:r>
            <a:rPr lang="en-US" sz="1500" b="1" dirty="0">
              <a:solidFill>
                <a:schemeClr val="tx1"/>
              </a:solidFill>
            </a:rPr>
            <a:t>awareness of young generation on environmental issues</a:t>
          </a:r>
          <a:r>
            <a:rPr lang="en-US" sz="1500" dirty="0">
              <a:solidFill>
                <a:schemeClr val="tx1"/>
              </a:solidFill>
            </a:rPr>
            <a:t>, in particular connected with water online educational activities and discussions with relevant experts  will be </a:t>
          </a:r>
          <a:r>
            <a:rPr lang="en-US" sz="1500" dirty="0" err="1">
              <a:solidFill>
                <a:schemeClr val="tx1"/>
              </a:solidFill>
            </a:rPr>
            <a:t>organised</a:t>
          </a:r>
          <a:r>
            <a:rPr lang="en-US" sz="1500" dirty="0">
              <a:solidFill>
                <a:schemeClr val="tx1"/>
              </a:solidFill>
            </a:rPr>
            <a:t> in cooperation with PA4</a:t>
          </a:r>
        </a:p>
      </dgm:t>
    </dgm:pt>
    <dgm:pt modelId="{3B6686D4-9482-4593-8176-98C844FB9140}" type="parTrans" cxnId="{421A9165-CED7-4F8B-BAFE-135B606EA066}">
      <dgm:prSet/>
      <dgm:spPr/>
      <dgm:t>
        <a:bodyPr/>
        <a:lstStyle/>
        <a:p>
          <a:endParaRPr lang="sk-SK"/>
        </a:p>
      </dgm:t>
    </dgm:pt>
    <dgm:pt modelId="{066C4903-70C0-442B-A9A0-10A2AB4E0EF9}" type="sibTrans" cxnId="{421A9165-CED7-4F8B-BAFE-135B606EA066}">
      <dgm:prSet/>
      <dgm:spPr/>
      <dgm:t>
        <a:bodyPr/>
        <a:lstStyle/>
        <a:p>
          <a:endParaRPr lang="sk-SK"/>
        </a:p>
      </dgm:t>
    </dgm:pt>
    <dgm:pt modelId="{1529F241-9737-40E3-A2CE-32C196BA3AEC}">
      <dgm:prSet custT="1"/>
      <dgm:spPr/>
      <dgm:t>
        <a:bodyPr/>
        <a:lstStyle/>
        <a:p>
          <a:pPr algn="just"/>
          <a:r>
            <a:rPr lang="en-US" sz="1500" dirty="0">
              <a:solidFill>
                <a:schemeClr val="tx1"/>
              </a:solidFill>
            </a:rPr>
            <a:t>information on </a:t>
          </a:r>
          <a:r>
            <a:rPr lang="en-US" sz="1500" b="1" dirty="0">
              <a:solidFill>
                <a:schemeClr val="tx1"/>
              </a:solidFill>
            </a:rPr>
            <a:t>embedding the EUSDR in national operational </a:t>
          </a:r>
          <a:r>
            <a:rPr lang="en-US" sz="1500" b="1" dirty="0" err="1">
              <a:solidFill>
                <a:schemeClr val="tx1"/>
              </a:solidFill>
            </a:rPr>
            <a:t>programmes</a:t>
          </a:r>
          <a:r>
            <a:rPr lang="en-US" sz="1500" dirty="0">
              <a:solidFill>
                <a:schemeClr val="tx1"/>
              </a:solidFill>
            </a:rPr>
            <a:t> will be shared</a:t>
          </a:r>
        </a:p>
      </dgm:t>
    </dgm:pt>
    <dgm:pt modelId="{F79143B0-BB5A-4733-9CA3-83EA3FDDE016}" type="parTrans" cxnId="{ED473F32-1AC2-45AB-902D-DC82CD2E8463}">
      <dgm:prSet/>
      <dgm:spPr/>
      <dgm:t>
        <a:bodyPr/>
        <a:lstStyle/>
        <a:p>
          <a:endParaRPr lang="sk-SK"/>
        </a:p>
      </dgm:t>
    </dgm:pt>
    <dgm:pt modelId="{2AB2D00F-FD36-4CA5-8C63-47DEFF3D2452}" type="sibTrans" cxnId="{ED473F32-1AC2-45AB-902D-DC82CD2E8463}">
      <dgm:prSet/>
      <dgm:spPr/>
      <dgm:t>
        <a:bodyPr/>
        <a:lstStyle/>
        <a:p>
          <a:endParaRPr lang="sk-SK"/>
        </a:p>
      </dgm:t>
    </dgm:pt>
    <dgm:pt modelId="{7D18B567-2C58-45F5-B9F0-DA7E905B6EA3}">
      <dgm:prSet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Flagship projects</a:t>
          </a:r>
        </a:p>
      </dgm:t>
    </dgm:pt>
    <dgm:pt modelId="{121D88CC-C4E2-42AC-9424-8107D09D933E}" type="parTrans" cxnId="{29FEBB44-EE36-4DC9-8D63-9CEC119106C1}">
      <dgm:prSet/>
      <dgm:spPr/>
      <dgm:t>
        <a:bodyPr/>
        <a:lstStyle/>
        <a:p>
          <a:endParaRPr lang="en-US"/>
        </a:p>
      </dgm:t>
    </dgm:pt>
    <dgm:pt modelId="{28B34C7E-AF41-4167-9755-07415FC9261D}" type="sibTrans" cxnId="{29FEBB44-EE36-4DC9-8D63-9CEC119106C1}">
      <dgm:prSet/>
      <dgm:spPr/>
      <dgm:t>
        <a:bodyPr/>
        <a:lstStyle/>
        <a:p>
          <a:endParaRPr lang="en-US"/>
        </a:p>
      </dgm:t>
    </dgm:pt>
    <dgm:pt modelId="{6CB37BD3-D5E8-44FC-9D57-7FE2D3B907C3}">
      <dgm:prSet custT="1"/>
      <dgm:spPr/>
      <dgm:t>
        <a:bodyPr/>
        <a:lstStyle/>
        <a:p>
          <a:endParaRPr lang="en-US" sz="1800" b="1" dirty="0">
            <a:solidFill>
              <a:schemeClr val="tx1"/>
            </a:solidFill>
          </a:endParaRPr>
        </a:p>
      </dgm:t>
    </dgm:pt>
    <dgm:pt modelId="{EA824396-5D66-4337-813F-C784E2E68C2A}" type="parTrans" cxnId="{8CE19A23-1767-41A3-AE28-B3FB9D7B1C06}">
      <dgm:prSet/>
      <dgm:spPr/>
      <dgm:t>
        <a:bodyPr/>
        <a:lstStyle/>
        <a:p>
          <a:endParaRPr lang="sk-SK"/>
        </a:p>
      </dgm:t>
    </dgm:pt>
    <dgm:pt modelId="{469D177C-19FC-4883-94E6-72951D7BAA31}" type="sibTrans" cxnId="{8CE19A23-1767-41A3-AE28-B3FB9D7B1C06}">
      <dgm:prSet/>
      <dgm:spPr/>
      <dgm:t>
        <a:bodyPr/>
        <a:lstStyle/>
        <a:p>
          <a:endParaRPr lang="sk-SK"/>
        </a:p>
      </dgm:t>
    </dgm:pt>
    <dgm:pt modelId="{D755AE65-539B-4448-A645-22D39BCA5859}" type="pres">
      <dgm:prSet presAssocID="{E55B2FD7-4689-4D7C-9B9B-FDAABD8A0705}" presName="diagram" presStyleCnt="0">
        <dgm:presLayoutVars>
          <dgm:dir/>
          <dgm:animLvl val="lvl"/>
          <dgm:resizeHandles val="exact"/>
        </dgm:presLayoutVars>
      </dgm:prSet>
      <dgm:spPr/>
    </dgm:pt>
    <dgm:pt modelId="{E2DABA05-5D38-4932-84A8-1D3F925FB6BB}" type="pres">
      <dgm:prSet presAssocID="{F6D9332B-6090-4F26-A5AA-920549E50C5D}" presName="compNode" presStyleCnt="0"/>
      <dgm:spPr/>
    </dgm:pt>
    <dgm:pt modelId="{6FBA69EC-DB69-427D-B116-3E16C3E245BA}" type="pres">
      <dgm:prSet presAssocID="{F6D9332B-6090-4F26-A5AA-920549E50C5D}" presName="childRect" presStyleLbl="bgAcc1" presStyleIdx="0" presStyleCnt="2">
        <dgm:presLayoutVars>
          <dgm:bulletEnabled val="1"/>
        </dgm:presLayoutVars>
      </dgm:prSet>
      <dgm:spPr/>
    </dgm:pt>
    <dgm:pt modelId="{F6EA4954-098A-474B-9AC5-7D10BEF7C098}" type="pres">
      <dgm:prSet presAssocID="{F6D9332B-6090-4F26-A5AA-920549E50C5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291DB18-A4F2-48AE-8FE2-5A5CE30C3CBA}" type="pres">
      <dgm:prSet presAssocID="{F6D9332B-6090-4F26-A5AA-920549E50C5D}" presName="parentRect" presStyleLbl="alignNode1" presStyleIdx="0" presStyleCnt="2"/>
      <dgm:spPr/>
    </dgm:pt>
    <dgm:pt modelId="{63E11E97-B35B-43D7-91F4-B61AE02B7073}" type="pres">
      <dgm:prSet presAssocID="{F6D9332B-6090-4F26-A5AA-920549E50C5D}" presName="adorn" presStyleLbl="fgAccFollow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ennov diagram"/>
        </a:ext>
      </dgm:extLst>
    </dgm:pt>
    <dgm:pt modelId="{C2EF5601-2EFD-40BB-B124-BD286C22C802}" type="pres">
      <dgm:prSet presAssocID="{DC62655C-0104-4DDB-92F4-4038F874DFDE}" presName="sibTrans" presStyleLbl="sibTrans2D1" presStyleIdx="0" presStyleCnt="0"/>
      <dgm:spPr/>
    </dgm:pt>
    <dgm:pt modelId="{A9455D20-E183-444E-9917-BE755BC88374}" type="pres">
      <dgm:prSet presAssocID="{5226BB5E-7321-4334-88FF-110DB80FC361}" presName="compNode" presStyleCnt="0"/>
      <dgm:spPr/>
    </dgm:pt>
    <dgm:pt modelId="{6A95AB28-CBFF-4DF0-AFC3-0FBD50C1B400}" type="pres">
      <dgm:prSet presAssocID="{5226BB5E-7321-4334-88FF-110DB80FC361}" presName="childRect" presStyleLbl="bgAcc1" presStyleIdx="1" presStyleCnt="2">
        <dgm:presLayoutVars>
          <dgm:bulletEnabled val="1"/>
        </dgm:presLayoutVars>
      </dgm:prSet>
      <dgm:spPr/>
    </dgm:pt>
    <dgm:pt modelId="{AAA2131B-98D5-43BD-8023-AA5CE6BAB394}" type="pres">
      <dgm:prSet presAssocID="{5226BB5E-7321-4334-88FF-110DB80FC36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2A097A1-2F75-42A9-B0D0-1A5DBF88C027}" type="pres">
      <dgm:prSet presAssocID="{5226BB5E-7321-4334-88FF-110DB80FC361}" presName="parentRect" presStyleLbl="alignNode1" presStyleIdx="1" presStyleCnt="2"/>
      <dgm:spPr/>
    </dgm:pt>
    <dgm:pt modelId="{1D3C5188-2C3A-4969-8E61-394A0C098A72}" type="pres">
      <dgm:prSet presAssocID="{5226BB5E-7321-4334-88FF-110DB80FC361}" presName="adorn" presStyleLbl="fgAccFollow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sadacia miestnosť výplň plnou farbou"/>
        </a:ext>
      </dgm:extLst>
    </dgm:pt>
  </dgm:ptLst>
  <dgm:cxnLst>
    <dgm:cxn modelId="{740B9104-4E4E-4539-AF97-00EBD84E1212}" srcId="{E55B2FD7-4689-4D7C-9B9B-FDAABD8A0705}" destId="{5226BB5E-7321-4334-88FF-110DB80FC361}" srcOrd="1" destOrd="0" parTransId="{165DEC16-FFBA-4556-B346-681A72964CAD}" sibTransId="{70DADE11-5319-4847-946D-AEFD78DF010E}"/>
    <dgm:cxn modelId="{5B95950A-08A8-49C4-B468-19A88B8E316A}" type="presOf" srcId="{001D2099-6C51-4ABA-99F1-57C54893A597}" destId="{6A95AB28-CBFF-4DF0-AFC3-0FBD50C1B400}" srcOrd="0" destOrd="0" presId="urn:microsoft.com/office/officeart/2005/8/layout/bList2"/>
    <dgm:cxn modelId="{7352B018-1DB9-4982-80B5-A7C44B3C9158}" type="presOf" srcId="{16F1284C-1FFA-4F1F-8433-88B0BD3498C3}" destId="{6FBA69EC-DB69-427D-B116-3E16C3E245BA}" srcOrd="0" destOrd="1" presId="urn:microsoft.com/office/officeart/2005/8/layout/bList2"/>
    <dgm:cxn modelId="{9C26CD22-0BE4-4239-9A22-EF715E369044}" srcId="{F6D9332B-6090-4F26-A5AA-920549E50C5D}" destId="{16F1284C-1FFA-4F1F-8433-88B0BD3498C3}" srcOrd="1" destOrd="0" parTransId="{A42763B9-7509-4702-A38F-C21B3EC2231A}" sibTransId="{9091EC56-18C0-49D9-93AB-88AF90380D4F}"/>
    <dgm:cxn modelId="{8CE19A23-1767-41A3-AE28-B3FB9D7B1C06}" srcId="{F6D9332B-6090-4F26-A5AA-920549E50C5D}" destId="{6CB37BD3-D5E8-44FC-9D57-7FE2D3B907C3}" srcOrd="3" destOrd="0" parTransId="{EA824396-5D66-4337-813F-C784E2E68C2A}" sibTransId="{469D177C-19FC-4883-94E6-72951D7BAA31}"/>
    <dgm:cxn modelId="{9AC1742D-D983-48EF-A9DF-0C9E8946B197}" type="presOf" srcId="{7D18B567-2C58-45F5-B9F0-DA7E905B6EA3}" destId="{6FBA69EC-DB69-427D-B116-3E16C3E245BA}" srcOrd="0" destOrd="2" presId="urn:microsoft.com/office/officeart/2005/8/layout/bList2"/>
    <dgm:cxn modelId="{ED473F32-1AC2-45AB-902D-DC82CD2E8463}" srcId="{5226BB5E-7321-4334-88FF-110DB80FC361}" destId="{1529F241-9737-40E3-A2CE-32C196BA3AEC}" srcOrd="1" destOrd="0" parTransId="{F79143B0-BB5A-4733-9CA3-83EA3FDDE016}" sibTransId="{2AB2D00F-FD36-4CA5-8C63-47DEFF3D2452}"/>
    <dgm:cxn modelId="{29FEBB44-EE36-4DC9-8D63-9CEC119106C1}" srcId="{F6D9332B-6090-4F26-A5AA-920549E50C5D}" destId="{7D18B567-2C58-45F5-B9F0-DA7E905B6EA3}" srcOrd="2" destOrd="0" parTransId="{121D88CC-C4E2-42AC-9424-8107D09D933E}" sibTransId="{28B34C7E-AF41-4167-9755-07415FC9261D}"/>
    <dgm:cxn modelId="{421A9165-CED7-4F8B-BAFE-135B606EA066}" srcId="{5226BB5E-7321-4334-88FF-110DB80FC361}" destId="{193B7813-1AF1-4F72-A45A-6AAFBEA938E9}" srcOrd="2" destOrd="0" parTransId="{3B6686D4-9482-4593-8176-98C844FB9140}" sibTransId="{066C4903-70C0-442B-A9A0-10A2AB4E0EF9}"/>
    <dgm:cxn modelId="{423B9F59-333D-45B6-85CC-8731DE7C49EC}" type="presOf" srcId="{DC62655C-0104-4DDB-92F4-4038F874DFDE}" destId="{C2EF5601-2EFD-40BB-B124-BD286C22C802}" srcOrd="0" destOrd="0" presId="urn:microsoft.com/office/officeart/2005/8/layout/bList2"/>
    <dgm:cxn modelId="{1BAC7B88-ADFF-40BF-B415-8562E4B14B90}" type="presOf" srcId="{6CB37BD3-D5E8-44FC-9D57-7FE2D3B907C3}" destId="{6FBA69EC-DB69-427D-B116-3E16C3E245BA}" srcOrd="0" destOrd="3" presId="urn:microsoft.com/office/officeart/2005/8/layout/bList2"/>
    <dgm:cxn modelId="{B8823593-D0E5-464A-8452-482EA842F2E6}" srcId="{F6D9332B-6090-4F26-A5AA-920549E50C5D}" destId="{C3F9730D-9AC7-4FBE-8924-9FB1A3C66355}" srcOrd="0" destOrd="0" parTransId="{9DDAB9E6-7532-469D-B9EE-F8A3D3AE8A22}" sibTransId="{9B1664B7-7139-4293-94F1-AEBE0C792B4F}"/>
    <dgm:cxn modelId="{325BE0BA-1252-43E9-9A5B-7A4A2871E506}" srcId="{E55B2FD7-4689-4D7C-9B9B-FDAABD8A0705}" destId="{F6D9332B-6090-4F26-A5AA-920549E50C5D}" srcOrd="0" destOrd="0" parTransId="{B343FE10-18E8-452E-ABBE-B084F7C976F7}" sibTransId="{DC62655C-0104-4DDB-92F4-4038F874DFDE}"/>
    <dgm:cxn modelId="{2A6335C5-CD26-49D5-A869-8A9106D54FA1}" type="presOf" srcId="{5226BB5E-7321-4334-88FF-110DB80FC361}" destId="{AAA2131B-98D5-43BD-8023-AA5CE6BAB394}" srcOrd="0" destOrd="0" presId="urn:microsoft.com/office/officeart/2005/8/layout/bList2"/>
    <dgm:cxn modelId="{A49928CC-0AA5-459D-BF51-8A99103E8EFC}" type="presOf" srcId="{193B7813-1AF1-4F72-A45A-6AAFBEA938E9}" destId="{6A95AB28-CBFF-4DF0-AFC3-0FBD50C1B400}" srcOrd="0" destOrd="2" presId="urn:microsoft.com/office/officeart/2005/8/layout/bList2"/>
    <dgm:cxn modelId="{F4D9A2CD-7FF0-476B-A1ED-922917A15059}" srcId="{5226BB5E-7321-4334-88FF-110DB80FC361}" destId="{001D2099-6C51-4ABA-99F1-57C54893A597}" srcOrd="0" destOrd="0" parTransId="{4CE3DD0B-90FF-4DC2-8EFD-7F21A12A9202}" sibTransId="{B5CC5DE9-E985-44CE-8402-F70A5DFF0C52}"/>
    <dgm:cxn modelId="{4B40F6E3-CC87-489B-96CA-43486A2ED7CB}" type="presOf" srcId="{C3F9730D-9AC7-4FBE-8924-9FB1A3C66355}" destId="{6FBA69EC-DB69-427D-B116-3E16C3E245BA}" srcOrd="0" destOrd="0" presId="urn:microsoft.com/office/officeart/2005/8/layout/bList2"/>
    <dgm:cxn modelId="{D4B517E5-D668-4F27-BB67-180A0602C101}" type="presOf" srcId="{F6D9332B-6090-4F26-A5AA-920549E50C5D}" destId="{F6EA4954-098A-474B-9AC5-7D10BEF7C098}" srcOrd="0" destOrd="0" presId="urn:microsoft.com/office/officeart/2005/8/layout/bList2"/>
    <dgm:cxn modelId="{00F6C2E8-A24D-4C0E-9982-37AC4B18926F}" type="presOf" srcId="{F6D9332B-6090-4F26-A5AA-920549E50C5D}" destId="{A291DB18-A4F2-48AE-8FE2-5A5CE30C3CBA}" srcOrd="1" destOrd="0" presId="urn:microsoft.com/office/officeart/2005/8/layout/bList2"/>
    <dgm:cxn modelId="{9BC644EA-2B19-415F-A94A-EA5ACC3C494A}" type="presOf" srcId="{E55B2FD7-4689-4D7C-9B9B-FDAABD8A0705}" destId="{D755AE65-539B-4448-A645-22D39BCA5859}" srcOrd="0" destOrd="0" presId="urn:microsoft.com/office/officeart/2005/8/layout/bList2"/>
    <dgm:cxn modelId="{7BECADEF-2CC1-4F1E-975B-D3B27315BACF}" type="presOf" srcId="{5226BB5E-7321-4334-88FF-110DB80FC361}" destId="{F2A097A1-2F75-42A9-B0D0-1A5DBF88C027}" srcOrd="1" destOrd="0" presId="urn:microsoft.com/office/officeart/2005/8/layout/bList2"/>
    <dgm:cxn modelId="{7C3397F4-1DA2-41E2-B92F-10C7D1B7AAC8}" type="presOf" srcId="{1529F241-9737-40E3-A2CE-32C196BA3AEC}" destId="{6A95AB28-CBFF-4DF0-AFC3-0FBD50C1B400}" srcOrd="0" destOrd="1" presId="urn:microsoft.com/office/officeart/2005/8/layout/bList2"/>
    <dgm:cxn modelId="{A2F41938-403D-4E36-A4F4-6A886C9FA73D}" type="presParOf" srcId="{D755AE65-539B-4448-A645-22D39BCA5859}" destId="{E2DABA05-5D38-4932-84A8-1D3F925FB6BB}" srcOrd="0" destOrd="0" presId="urn:microsoft.com/office/officeart/2005/8/layout/bList2"/>
    <dgm:cxn modelId="{3CC0EDB6-3421-4DD6-A90D-BFA0D0282BD5}" type="presParOf" srcId="{E2DABA05-5D38-4932-84A8-1D3F925FB6BB}" destId="{6FBA69EC-DB69-427D-B116-3E16C3E245BA}" srcOrd="0" destOrd="0" presId="urn:microsoft.com/office/officeart/2005/8/layout/bList2"/>
    <dgm:cxn modelId="{FD4C6097-FC19-4DB3-BF21-DF9CB86A88FD}" type="presParOf" srcId="{E2DABA05-5D38-4932-84A8-1D3F925FB6BB}" destId="{F6EA4954-098A-474B-9AC5-7D10BEF7C098}" srcOrd="1" destOrd="0" presId="urn:microsoft.com/office/officeart/2005/8/layout/bList2"/>
    <dgm:cxn modelId="{A3148761-03AC-40B7-88A1-C1B0A105F402}" type="presParOf" srcId="{E2DABA05-5D38-4932-84A8-1D3F925FB6BB}" destId="{A291DB18-A4F2-48AE-8FE2-5A5CE30C3CBA}" srcOrd="2" destOrd="0" presId="urn:microsoft.com/office/officeart/2005/8/layout/bList2"/>
    <dgm:cxn modelId="{A2022523-3FE5-4452-8F6B-153A0B6B2D1C}" type="presParOf" srcId="{E2DABA05-5D38-4932-84A8-1D3F925FB6BB}" destId="{63E11E97-B35B-43D7-91F4-B61AE02B7073}" srcOrd="3" destOrd="0" presId="urn:microsoft.com/office/officeart/2005/8/layout/bList2"/>
    <dgm:cxn modelId="{5863AB3B-A704-4FC4-B1D0-4A0D18235328}" type="presParOf" srcId="{D755AE65-539B-4448-A645-22D39BCA5859}" destId="{C2EF5601-2EFD-40BB-B124-BD286C22C802}" srcOrd="1" destOrd="0" presId="urn:microsoft.com/office/officeart/2005/8/layout/bList2"/>
    <dgm:cxn modelId="{944DD69F-0325-4C1D-AF1E-21C361288932}" type="presParOf" srcId="{D755AE65-539B-4448-A645-22D39BCA5859}" destId="{A9455D20-E183-444E-9917-BE755BC88374}" srcOrd="2" destOrd="0" presId="urn:microsoft.com/office/officeart/2005/8/layout/bList2"/>
    <dgm:cxn modelId="{92F68484-2462-4BFC-8EBD-D43B00682E1E}" type="presParOf" srcId="{A9455D20-E183-444E-9917-BE755BC88374}" destId="{6A95AB28-CBFF-4DF0-AFC3-0FBD50C1B400}" srcOrd="0" destOrd="0" presId="urn:microsoft.com/office/officeart/2005/8/layout/bList2"/>
    <dgm:cxn modelId="{E666E3D6-EB89-4920-9F62-054B615C1642}" type="presParOf" srcId="{A9455D20-E183-444E-9917-BE755BC88374}" destId="{AAA2131B-98D5-43BD-8023-AA5CE6BAB394}" srcOrd="1" destOrd="0" presId="urn:microsoft.com/office/officeart/2005/8/layout/bList2"/>
    <dgm:cxn modelId="{C525BD55-E65F-4B44-9DE4-58FFC02EEA47}" type="presParOf" srcId="{A9455D20-E183-444E-9917-BE755BC88374}" destId="{F2A097A1-2F75-42A9-B0D0-1A5DBF88C027}" srcOrd="2" destOrd="0" presId="urn:microsoft.com/office/officeart/2005/8/layout/bList2"/>
    <dgm:cxn modelId="{BAA06E0A-F5CB-4F92-AD17-433F051E339E}" type="presParOf" srcId="{A9455D20-E183-444E-9917-BE755BC88374}" destId="{1D3C5188-2C3A-4969-8E61-394A0C098A72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5B2FD7-4689-4D7C-9B9B-FDAABD8A0705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7B7B0D3D-45EA-4667-8703-82601D5BEEDD}">
      <dgm:prSet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SO1: Governance </a:t>
          </a:r>
        </a:p>
      </dgm:t>
    </dgm:pt>
    <dgm:pt modelId="{A33B2F65-D9E0-499E-8024-EF37180FA46F}" type="parTrans" cxnId="{55A19452-8558-4175-8B1B-FDEE06CE11A6}">
      <dgm:prSet/>
      <dgm:spPr/>
      <dgm:t>
        <a:bodyPr/>
        <a:lstStyle/>
        <a:p>
          <a:endParaRPr lang="sk-SK"/>
        </a:p>
      </dgm:t>
    </dgm:pt>
    <dgm:pt modelId="{2D878C9F-74D4-49E2-8D72-10B8DDBD8943}" type="sibTrans" cxnId="{55A19452-8558-4175-8B1B-FDEE06CE11A6}">
      <dgm:prSet/>
      <dgm:spPr/>
      <dgm:t>
        <a:bodyPr/>
        <a:lstStyle/>
        <a:p>
          <a:endParaRPr lang="sk-SK"/>
        </a:p>
      </dgm:t>
    </dgm:pt>
    <dgm:pt modelId="{7BFA1E47-5759-471F-B421-E75A07119ADE}">
      <dgm:prSet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SO2: To Support Policy Development and Policy Initiatives </a:t>
          </a:r>
        </a:p>
      </dgm:t>
    </dgm:pt>
    <dgm:pt modelId="{743484C3-C3CA-42C9-91E6-F313AFF25BD1}" type="parTrans" cxnId="{E3A4E5A2-4AED-4AE3-ABBE-AAA6B7F009B4}">
      <dgm:prSet/>
      <dgm:spPr/>
      <dgm:t>
        <a:bodyPr/>
        <a:lstStyle/>
        <a:p>
          <a:endParaRPr lang="sk-SK"/>
        </a:p>
      </dgm:t>
    </dgm:pt>
    <dgm:pt modelId="{B749100C-8B05-4A7F-B576-8F6CD2CFC0FF}" type="sibTrans" cxnId="{E3A4E5A2-4AED-4AE3-ABBE-AAA6B7F009B4}">
      <dgm:prSet/>
      <dgm:spPr/>
      <dgm:t>
        <a:bodyPr/>
        <a:lstStyle/>
        <a:p>
          <a:endParaRPr lang="sk-SK"/>
        </a:p>
      </dgm:t>
    </dgm:pt>
    <dgm:pt modelId="{9FF66BA9-2873-4E5A-8664-4A02F49B5E1A}">
      <dgm:prSet custT="1"/>
      <dgm:spPr/>
      <dgm:t>
        <a:bodyPr/>
        <a:lstStyle/>
        <a:p>
          <a:pPr algn="just"/>
          <a:r>
            <a:rPr lang="en-US" sz="1600" b="1" dirty="0">
              <a:solidFill>
                <a:schemeClr val="tx1"/>
              </a:solidFill>
            </a:rPr>
            <a:t>Meetings with experts on the PA7 Reflection paper towards FP10</a:t>
          </a:r>
          <a:endParaRPr lang="en-US" sz="1800" b="1" dirty="0">
            <a:solidFill>
              <a:schemeClr val="tx1"/>
            </a:solidFill>
          </a:endParaRPr>
        </a:p>
      </dgm:t>
    </dgm:pt>
    <dgm:pt modelId="{101C81A5-0989-4EB3-BA33-ED859FA54CD6}" type="parTrans" cxnId="{FDB128B8-005A-4780-9335-F49D95B601A5}">
      <dgm:prSet/>
      <dgm:spPr/>
      <dgm:t>
        <a:bodyPr/>
        <a:lstStyle/>
        <a:p>
          <a:endParaRPr lang="sk-SK"/>
        </a:p>
      </dgm:t>
    </dgm:pt>
    <dgm:pt modelId="{8ABD2AD9-B374-4194-9927-A5FB0B68CDBC}" type="sibTrans" cxnId="{FDB128B8-005A-4780-9335-F49D95B601A5}">
      <dgm:prSet/>
      <dgm:spPr/>
      <dgm:t>
        <a:bodyPr/>
        <a:lstStyle/>
        <a:p>
          <a:endParaRPr lang="sk-SK"/>
        </a:p>
      </dgm:t>
    </dgm:pt>
    <dgm:pt modelId="{46FAD762-B6D4-4143-A4FA-7E969C0735C3}">
      <dgm:prSet/>
      <dgm:spPr/>
      <dgm:t>
        <a:bodyPr/>
        <a:lstStyle/>
        <a:p>
          <a:pPr algn="just"/>
          <a:endParaRPr lang="en-US" sz="1300" dirty="0">
            <a:solidFill>
              <a:schemeClr val="tx1"/>
            </a:solidFill>
          </a:endParaRPr>
        </a:p>
      </dgm:t>
    </dgm:pt>
    <dgm:pt modelId="{9BD6ABDF-B64A-4C29-99BF-66DC19CAED7A}" type="parTrans" cxnId="{FD09AEEF-B79A-4804-A6E2-604E15BE857B}">
      <dgm:prSet/>
      <dgm:spPr/>
      <dgm:t>
        <a:bodyPr/>
        <a:lstStyle/>
        <a:p>
          <a:endParaRPr lang="sk-SK"/>
        </a:p>
      </dgm:t>
    </dgm:pt>
    <dgm:pt modelId="{D74F4C97-CCB6-40CE-8FAC-32B916A88136}" type="sibTrans" cxnId="{FD09AEEF-B79A-4804-A6E2-604E15BE857B}">
      <dgm:prSet/>
      <dgm:spPr/>
      <dgm:t>
        <a:bodyPr/>
        <a:lstStyle/>
        <a:p>
          <a:endParaRPr lang="sk-SK"/>
        </a:p>
      </dgm:t>
    </dgm:pt>
    <dgm:pt modelId="{46B9DF2F-2388-49AA-9D8D-762A0F111630}">
      <dgm:prSet custT="1"/>
      <dgm:spPr/>
      <dgm:t>
        <a:bodyPr/>
        <a:lstStyle/>
        <a:p>
          <a:pPr algn="l"/>
          <a:r>
            <a:rPr lang="en-US" sz="1800" b="1" dirty="0">
              <a:solidFill>
                <a:schemeClr val="tx1"/>
              </a:solidFill>
            </a:rPr>
            <a:t>PA7 project management</a:t>
          </a:r>
        </a:p>
      </dgm:t>
    </dgm:pt>
    <dgm:pt modelId="{244D04B0-2CE1-4D92-AD07-AD2F60EF8948}" type="sibTrans" cxnId="{F372B170-EAC0-4FDE-B270-D9A5D7F97F25}">
      <dgm:prSet/>
      <dgm:spPr/>
      <dgm:t>
        <a:bodyPr/>
        <a:lstStyle/>
        <a:p>
          <a:endParaRPr lang="sk-SK"/>
        </a:p>
      </dgm:t>
    </dgm:pt>
    <dgm:pt modelId="{9DF13AB0-CFEF-468B-9D85-C59608D25BAD}" type="parTrans" cxnId="{F372B170-EAC0-4FDE-B270-D9A5D7F97F25}">
      <dgm:prSet/>
      <dgm:spPr/>
      <dgm:t>
        <a:bodyPr/>
        <a:lstStyle/>
        <a:p>
          <a:endParaRPr lang="sk-SK"/>
        </a:p>
      </dgm:t>
    </dgm:pt>
    <dgm:pt modelId="{95743676-D809-40EC-88BC-F862EEE458EA}">
      <dgm:prSet custT="1"/>
      <dgm:spPr/>
      <dgm:t>
        <a:bodyPr/>
        <a:lstStyle/>
        <a:p>
          <a:pPr algn="l"/>
          <a:r>
            <a:rPr lang="en-US" sz="1400" b="0" dirty="0">
              <a:solidFill>
                <a:schemeClr val="tx1"/>
              </a:solidFill>
            </a:rPr>
            <a:t>Regular PA7 team meetings</a:t>
          </a:r>
        </a:p>
      </dgm:t>
    </dgm:pt>
    <dgm:pt modelId="{7E1CEFA4-53D5-4737-94C6-CE6B07700A68}" type="parTrans" cxnId="{52080F4B-7593-4334-B474-1F91988EB95D}">
      <dgm:prSet/>
      <dgm:spPr/>
      <dgm:t>
        <a:bodyPr/>
        <a:lstStyle/>
        <a:p>
          <a:endParaRPr lang="sk-SK"/>
        </a:p>
      </dgm:t>
    </dgm:pt>
    <dgm:pt modelId="{9416C42B-6D77-4CDD-8D65-BBBE7024B4BD}" type="sibTrans" cxnId="{52080F4B-7593-4334-B474-1F91988EB95D}">
      <dgm:prSet/>
      <dgm:spPr/>
      <dgm:t>
        <a:bodyPr/>
        <a:lstStyle/>
        <a:p>
          <a:endParaRPr lang="sk-SK"/>
        </a:p>
      </dgm:t>
    </dgm:pt>
    <dgm:pt modelId="{72325367-275B-4392-9C2D-65E089197530}">
      <dgm:prSet custT="1"/>
      <dgm:spPr/>
      <dgm:t>
        <a:bodyPr/>
        <a:lstStyle/>
        <a:p>
          <a:pPr algn="l"/>
          <a:r>
            <a:rPr lang="en-US" sz="1400" b="0" dirty="0">
              <a:solidFill>
                <a:schemeClr val="tx1"/>
              </a:solidFill>
            </a:rPr>
            <a:t>Reporting activities</a:t>
          </a:r>
        </a:p>
      </dgm:t>
    </dgm:pt>
    <dgm:pt modelId="{9037140E-8C29-49EB-80DB-7B4D0AF8FE08}" type="parTrans" cxnId="{57BBC521-E6BE-466D-9283-B3A018755382}">
      <dgm:prSet/>
      <dgm:spPr/>
      <dgm:t>
        <a:bodyPr/>
        <a:lstStyle/>
        <a:p>
          <a:endParaRPr lang="sk-SK"/>
        </a:p>
      </dgm:t>
    </dgm:pt>
    <dgm:pt modelId="{D46A3A89-A7C3-4960-A0B6-DFE4A5451D1A}" type="sibTrans" cxnId="{57BBC521-E6BE-466D-9283-B3A018755382}">
      <dgm:prSet/>
      <dgm:spPr/>
      <dgm:t>
        <a:bodyPr/>
        <a:lstStyle/>
        <a:p>
          <a:endParaRPr lang="sk-SK"/>
        </a:p>
      </dgm:t>
    </dgm:pt>
    <dgm:pt modelId="{94F38593-A052-429C-9CD0-4E6F7CFBC2B2}">
      <dgm:prSet custT="1"/>
      <dgm:spPr/>
      <dgm:t>
        <a:bodyPr/>
        <a:lstStyle/>
        <a:p>
          <a:pPr algn="l"/>
          <a:endParaRPr lang="en-US" sz="1400" b="0" dirty="0">
            <a:solidFill>
              <a:schemeClr val="tx1"/>
            </a:solidFill>
          </a:endParaRPr>
        </a:p>
      </dgm:t>
    </dgm:pt>
    <dgm:pt modelId="{25F8F03C-667E-49A3-8FA7-1B283EC57552}" type="parTrans" cxnId="{93BDF7DD-0EB3-4FA8-B54A-93A4EAC5DF4E}">
      <dgm:prSet/>
      <dgm:spPr/>
      <dgm:t>
        <a:bodyPr/>
        <a:lstStyle/>
        <a:p>
          <a:endParaRPr lang="sk-SK"/>
        </a:p>
      </dgm:t>
    </dgm:pt>
    <dgm:pt modelId="{15FCE361-B944-4A83-A44B-FC5D8E85F095}" type="sibTrans" cxnId="{93BDF7DD-0EB3-4FA8-B54A-93A4EAC5DF4E}">
      <dgm:prSet/>
      <dgm:spPr/>
      <dgm:t>
        <a:bodyPr/>
        <a:lstStyle/>
        <a:p>
          <a:endParaRPr lang="sk-SK"/>
        </a:p>
      </dgm:t>
    </dgm:pt>
    <dgm:pt modelId="{7512FFEC-FA95-4033-9907-A5739A38BF5C}">
      <dgm:prSet custT="1"/>
      <dgm:spPr/>
      <dgm:t>
        <a:bodyPr/>
        <a:lstStyle/>
        <a:p>
          <a:pPr algn="l"/>
          <a:r>
            <a:rPr lang="en-US" sz="1800" b="1" dirty="0">
              <a:solidFill>
                <a:schemeClr val="tx1"/>
              </a:solidFill>
            </a:rPr>
            <a:t>Participation at meetings</a:t>
          </a:r>
        </a:p>
      </dgm:t>
    </dgm:pt>
    <dgm:pt modelId="{842C88EE-42BE-4101-8DF5-5DC55D1A313E}" type="parTrans" cxnId="{2E1C64C5-6E3A-4547-A5FC-21A61655EE69}">
      <dgm:prSet/>
      <dgm:spPr/>
      <dgm:t>
        <a:bodyPr/>
        <a:lstStyle/>
        <a:p>
          <a:endParaRPr lang="sk-SK"/>
        </a:p>
      </dgm:t>
    </dgm:pt>
    <dgm:pt modelId="{80CDF4A2-8CDC-466D-AE80-C74027CC96B4}" type="sibTrans" cxnId="{2E1C64C5-6E3A-4547-A5FC-21A61655EE69}">
      <dgm:prSet/>
      <dgm:spPr/>
      <dgm:t>
        <a:bodyPr/>
        <a:lstStyle/>
        <a:p>
          <a:endParaRPr lang="sk-SK"/>
        </a:p>
      </dgm:t>
    </dgm:pt>
    <dgm:pt modelId="{3C2B5D94-09F1-42F4-A292-94BF41A0FF23}">
      <dgm:prSet custT="1"/>
      <dgm:spPr/>
      <dgm:t>
        <a:bodyPr/>
        <a:lstStyle/>
        <a:p>
          <a:pPr algn="l"/>
          <a:r>
            <a:rPr lang="en-US" sz="1800" b="1" dirty="0">
              <a:solidFill>
                <a:schemeClr val="tx1"/>
              </a:solidFill>
            </a:rPr>
            <a:t>Communication and vis</a:t>
          </a:r>
          <a:r>
            <a:rPr lang="sr-Latn-RS" sz="1800" b="1" dirty="0">
              <a:solidFill>
                <a:schemeClr val="tx1"/>
              </a:solidFill>
            </a:rPr>
            <a:t>i</a:t>
          </a:r>
          <a:r>
            <a:rPr lang="en-US" sz="1800" b="1" dirty="0" err="1">
              <a:solidFill>
                <a:schemeClr val="tx1"/>
              </a:solidFill>
            </a:rPr>
            <a:t>bility</a:t>
          </a:r>
          <a:endParaRPr lang="en-US" sz="1800" b="1" dirty="0">
            <a:solidFill>
              <a:schemeClr val="tx1"/>
            </a:solidFill>
          </a:endParaRPr>
        </a:p>
      </dgm:t>
    </dgm:pt>
    <dgm:pt modelId="{82534049-7AC1-4090-8461-F4B798B9ADF9}" type="parTrans" cxnId="{3C5EF9A4-879C-4475-B6B3-0BF618899F1D}">
      <dgm:prSet/>
      <dgm:spPr/>
      <dgm:t>
        <a:bodyPr/>
        <a:lstStyle/>
        <a:p>
          <a:endParaRPr lang="sk-SK"/>
        </a:p>
      </dgm:t>
    </dgm:pt>
    <dgm:pt modelId="{201006FC-E980-4DC6-B4D4-F8963263DCD3}" type="sibTrans" cxnId="{3C5EF9A4-879C-4475-B6B3-0BF618899F1D}">
      <dgm:prSet/>
      <dgm:spPr/>
      <dgm:t>
        <a:bodyPr/>
        <a:lstStyle/>
        <a:p>
          <a:endParaRPr lang="sk-SK"/>
        </a:p>
      </dgm:t>
    </dgm:pt>
    <dgm:pt modelId="{F63C799E-A553-44FF-9DDB-509A848F2306}">
      <dgm:prSet custT="1"/>
      <dgm:spPr/>
      <dgm:t>
        <a:bodyPr/>
        <a:lstStyle/>
        <a:p>
          <a:pPr algn="l"/>
          <a:r>
            <a:rPr lang="en-US" sz="1400" b="0" dirty="0">
              <a:solidFill>
                <a:schemeClr val="tx1"/>
              </a:solidFill>
            </a:rPr>
            <a:t>News and updates on PA7 website and social media accounts</a:t>
          </a:r>
        </a:p>
      </dgm:t>
    </dgm:pt>
    <dgm:pt modelId="{51B81E51-680F-40DD-B09F-99894FF4E1FB}" type="parTrans" cxnId="{931700D2-DA42-4224-BB34-15F3F2082E58}">
      <dgm:prSet/>
      <dgm:spPr/>
      <dgm:t>
        <a:bodyPr/>
        <a:lstStyle/>
        <a:p>
          <a:endParaRPr lang="sk-SK"/>
        </a:p>
      </dgm:t>
    </dgm:pt>
    <dgm:pt modelId="{7C58281D-692E-48BD-AE14-BA72904CF39F}" type="sibTrans" cxnId="{931700D2-DA42-4224-BB34-15F3F2082E58}">
      <dgm:prSet/>
      <dgm:spPr/>
      <dgm:t>
        <a:bodyPr/>
        <a:lstStyle/>
        <a:p>
          <a:endParaRPr lang="sk-SK"/>
        </a:p>
      </dgm:t>
    </dgm:pt>
    <dgm:pt modelId="{5533AB0F-827D-43E5-A9F9-83063C7E341F}">
      <dgm:prSet custT="1"/>
      <dgm:spPr/>
      <dgm:t>
        <a:bodyPr/>
        <a:lstStyle/>
        <a:p>
          <a:pPr algn="l"/>
          <a:r>
            <a:rPr lang="en-US" sz="1400" b="0" dirty="0">
              <a:solidFill>
                <a:schemeClr val="tx1"/>
              </a:solidFill>
            </a:rPr>
            <a:t>Procurements related to the PA7 events</a:t>
          </a:r>
        </a:p>
      </dgm:t>
    </dgm:pt>
    <dgm:pt modelId="{A59C7068-39C6-4E4E-BDA7-A3711E79B1E0}" type="parTrans" cxnId="{9DBD8557-F170-46C6-AFA0-EB1542F1ADB2}">
      <dgm:prSet/>
      <dgm:spPr/>
      <dgm:t>
        <a:bodyPr/>
        <a:lstStyle/>
        <a:p>
          <a:endParaRPr lang="sk-SK"/>
        </a:p>
      </dgm:t>
    </dgm:pt>
    <dgm:pt modelId="{2DE1F828-71BD-4DF7-A034-91027757A003}" type="sibTrans" cxnId="{9DBD8557-F170-46C6-AFA0-EB1542F1ADB2}">
      <dgm:prSet/>
      <dgm:spPr/>
      <dgm:t>
        <a:bodyPr/>
        <a:lstStyle/>
        <a:p>
          <a:endParaRPr lang="sk-SK"/>
        </a:p>
      </dgm:t>
    </dgm:pt>
    <dgm:pt modelId="{CFFA47F6-333C-4153-A36B-472047FC0E31}">
      <dgm:prSet custT="1"/>
      <dgm:spPr/>
      <dgm:t>
        <a:bodyPr/>
        <a:lstStyle/>
        <a:p>
          <a:endParaRPr lang="sr-Latn-RS" sz="1400" b="0" dirty="0">
            <a:solidFill>
              <a:schemeClr val="tx1"/>
            </a:solidFill>
          </a:endParaRPr>
        </a:p>
      </dgm:t>
    </dgm:pt>
    <dgm:pt modelId="{370AE818-4517-4EE9-A56B-78EC9F3466A4}" type="parTrans" cxnId="{B2F9CC89-32F6-477F-AAE8-B703DF6A649C}">
      <dgm:prSet/>
      <dgm:spPr/>
      <dgm:t>
        <a:bodyPr/>
        <a:lstStyle/>
        <a:p>
          <a:endParaRPr lang="sr-Latn-RS"/>
        </a:p>
      </dgm:t>
    </dgm:pt>
    <dgm:pt modelId="{1745FD97-9B70-478C-8A34-71878B7A6B3B}" type="sibTrans" cxnId="{B2F9CC89-32F6-477F-AAE8-B703DF6A649C}">
      <dgm:prSet/>
      <dgm:spPr/>
      <dgm:t>
        <a:bodyPr/>
        <a:lstStyle/>
        <a:p>
          <a:endParaRPr lang="sr-Latn-RS"/>
        </a:p>
      </dgm:t>
    </dgm:pt>
    <dgm:pt modelId="{6DB5CCF5-93A0-43C5-A096-7574AEEB455D}">
      <dgm:prSet custT="1"/>
      <dgm:spPr/>
      <dgm:t>
        <a:bodyPr/>
        <a:lstStyle/>
        <a:p>
          <a:pPr algn="l"/>
          <a:r>
            <a:rPr lang="sr-Latn-RS" sz="1400" b="0" dirty="0">
              <a:solidFill>
                <a:schemeClr val="tx1"/>
              </a:solidFill>
            </a:rPr>
            <a:t>EUSDR PAC Meeting (</a:t>
          </a:r>
          <a:r>
            <a:rPr lang="en-US" sz="1400" b="0" dirty="0">
              <a:solidFill>
                <a:schemeClr val="tx1"/>
              </a:solidFill>
            </a:rPr>
            <a:t>2</a:t>
          </a:r>
          <a:r>
            <a:rPr lang="sr-Latn-RS" sz="1400" b="0" dirty="0">
              <a:solidFill>
                <a:schemeClr val="tx1"/>
              </a:solidFill>
            </a:rPr>
            <a:t>/202</a:t>
          </a:r>
          <a:r>
            <a:rPr lang="en-US" sz="1400" b="0" dirty="0">
              <a:solidFill>
                <a:schemeClr val="tx1"/>
              </a:solidFill>
            </a:rPr>
            <a:t>5</a:t>
          </a:r>
          <a:r>
            <a:rPr lang="sr-Latn-RS" sz="1400" b="0" dirty="0">
              <a:solidFill>
                <a:schemeClr val="tx1"/>
              </a:solidFill>
            </a:rPr>
            <a:t>)</a:t>
          </a:r>
          <a:r>
            <a:rPr lang="en-US" sz="1400" b="0" dirty="0">
              <a:solidFill>
                <a:schemeClr val="tx1"/>
              </a:solidFill>
            </a:rPr>
            <a:t>, Sarajevo</a:t>
          </a:r>
        </a:p>
      </dgm:t>
    </dgm:pt>
    <dgm:pt modelId="{67646844-3EF2-4DFD-B378-DFF1F05A26BB}" type="parTrans" cxnId="{7F98CA27-E5FD-4175-8EEC-9A7E76333308}">
      <dgm:prSet/>
      <dgm:spPr/>
      <dgm:t>
        <a:bodyPr/>
        <a:lstStyle/>
        <a:p>
          <a:endParaRPr lang="sk-SK"/>
        </a:p>
      </dgm:t>
    </dgm:pt>
    <dgm:pt modelId="{DF4F75D0-D7E1-40EE-A0CA-4A7603E0252E}" type="sibTrans" cxnId="{7F98CA27-E5FD-4175-8EEC-9A7E76333308}">
      <dgm:prSet/>
      <dgm:spPr/>
      <dgm:t>
        <a:bodyPr/>
        <a:lstStyle/>
        <a:p>
          <a:endParaRPr lang="sk-SK"/>
        </a:p>
      </dgm:t>
    </dgm:pt>
    <dgm:pt modelId="{FDE69BC4-40D1-4309-912D-C26D4D2965A2}">
      <dgm:prSet custT="1"/>
      <dgm:spPr/>
      <dgm:t>
        <a:bodyPr/>
        <a:lstStyle/>
        <a:p>
          <a:pPr algn="l"/>
          <a:r>
            <a:rPr lang="en-US" sz="1400" b="0" dirty="0">
              <a:solidFill>
                <a:schemeClr val="tx1"/>
              </a:solidFill>
            </a:rPr>
            <a:t>Regular online Chats with EUSDR (BiH) PRES</a:t>
          </a:r>
        </a:p>
      </dgm:t>
    </dgm:pt>
    <dgm:pt modelId="{D594FB1F-476E-4289-B25E-2D3F334739D0}" type="parTrans" cxnId="{2E5A1222-BA05-481D-9F8A-0B6E4EEA2F6D}">
      <dgm:prSet/>
      <dgm:spPr/>
      <dgm:t>
        <a:bodyPr/>
        <a:lstStyle/>
        <a:p>
          <a:endParaRPr lang="sk-SK"/>
        </a:p>
      </dgm:t>
    </dgm:pt>
    <dgm:pt modelId="{9C2358CE-7F6F-466D-BF99-76F8ED88E045}" type="sibTrans" cxnId="{2E5A1222-BA05-481D-9F8A-0B6E4EEA2F6D}">
      <dgm:prSet/>
      <dgm:spPr/>
      <dgm:t>
        <a:bodyPr/>
        <a:lstStyle/>
        <a:p>
          <a:endParaRPr lang="sk-SK"/>
        </a:p>
      </dgm:t>
    </dgm:pt>
    <dgm:pt modelId="{DB183036-F58D-4B4E-9A95-15E83297D53D}">
      <dgm:prSet custT="1"/>
      <dgm:spPr/>
      <dgm:t>
        <a:bodyPr/>
        <a:lstStyle/>
        <a:p>
          <a:pPr algn="just"/>
          <a:r>
            <a:rPr lang="en-US" sz="1600" b="1" dirty="0" err="1">
              <a:solidFill>
                <a:schemeClr val="tx1"/>
              </a:solidFill>
            </a:rPr>
            <a:t>Finalisation</a:t>
          </a:r>
          <a:r>
            <a:rPr lang="en-US" sz="1600" b="1" dirty="0">
              <a:solidFill>
                <a:schemeClr val="tx1"/>
              </a:solidFill>
            </a:rPr>
            <a:t> and dissemination of the reflection paper and analyses</a:t>
          </a:r>
        </a:p>
      </dgm:t>
    </dgm:pt>
    <dgm:pt modelId="{A26EAF6C-70EC-4245-A5EE-5AD07298A38F}" type="parTrans" cxnId="{A2148802-BC97-4AE6-9C7F-6F887B86AF44}">
      <dgm:prSet/>
      <dgm:spPr/>
      <dgm:t>
        <a:bodyPr/>
        <a:lstStyle/>
        <a:p>
          <a:endParaRPr lang="sk-SK"/>
        </a:p>
      </dgm:t>
    </dgm:pt>
    <dgm:pt modelId="{7714F18E-4120-40B9-8C38-6F5E57EA2613}" type="sibTrans" cxnId="{A2148802-BC97-4AE6-9C7F-6F887B86AF44}">
      <dgm:prSet/>
      <dgm:spPr/>
      <dgm:t>
        <a:bodyPr/>
        <a:lstStyle/>
        <a:p>
          <a:endParaRPr lang="sk-SK"/>
        </a:p>
      </dgm:t>
    </dgm:pt>
    <dgm:pt modelId="{64FEE805-6417-4D47-A0AF-F97AC7835939}">
      <dgm:prSet custT="1"/>
      <dgm:spPr/>
      <dgm:t>
        <a:bodyPr/>
        <a:lstStyle/>
        <a:p>
          <a:pPr algn="l"/>
          <a:r>
            <a:rPr lang="en-US" sz="1400" b="0" dirty="0">
              <a:solidFill>
                <a:schemeClr val="tx1"/>
              </a:solidFill>
            </a:rPr>
            <a:t>Meetings related to the Governance (5,6/2025)</a:t>
          </a:r>
        </a:p>
      </dgm:t>
    </dgm:pt>
    <dgm:pt modelId="{FECE845F-12A5-4F6D-A3D9-71F7FFCC80A3}" type="parTrans" cxnId="{31190257-864E-4A62-BDF3-FDE976102D9F}">
      <dgm:prSet/>
      <dgm:spPr/>
      <dgm:t>
        <a:bodyPr/>
        <a:lstStyle/>
        <a:p>
          <a:endParaRPr lang="sk-SK"/>
        </a:p>
      </dgm:t>
    </dgm:pt>
    <dgm:pt modelId="{CD626183-E0EA-4CE7-ABB6-7017EF95986C}" type="sibTrans" cxnId="{31190257-864E-4A62-BDF3-FDE976102D9F}">
      <dgm:prSet/>
      <dgm:spPr/>
      <dgm:t>
        <a:bodyPr/>
        <a:lstStyle/>
        <a:p>
          <a:endParaRPr lang="sk-SK"/>
        </a:p>
      </dgm:t>
    </dgm:pt>
    <dgm:pt modelId="{0238F1C4-9746-4310-88AC-DD6D24E9BAF6}">
      <dgm:prSet custT="1"/>
      <dgm:spPr/>
      <dgm:t>
        <a:bodyPr/>
        <a:lstStyle/>
        <a:p>
          <a:pPr algn="just"/>
          <a:r>
            <a:rPr lang="en-US" sz="1600" b="1" dirty="0">
              <a:solidFill>
                <a:schemeClr val="tx1"/>
              </a:solidFill>
            </a:rPr>
            <a:t>Meetings related to the preparation and finalization of PA7 analyses on HEM, S3 and ERA (participation of Danube Region researchers in ERA)</a:t>
          </a:r>
          <a:endParaRPr lang="en-US" sz="1800" b="1" dirty="0">
            <a:solidFill>
              <a:schemeClr val="tx1"/>
            </a:solidFill>
          </a:endParaRPr>
        </a:p>
      </dgm:t>
    </dgm:pt>
    <dgm:pt modelId="{E9CD36E3-57BE-4356-BB0C-35082DE57AF5}" type="parTrans" cxnId="{EE145195-7286-4185-BD41-16368C6DAD97}">
      <dgm:prSet/>
      <dgm:spPr/>
      <dgm:t>
        <a:bodyPr/>
        <a:lstStyle/>
        <a:p>
          <a:endParaRPr lang="sk-SK"/>
        </a:p>
      </dgm:t>
    </dgm:pt>
    <dgm:pt modelId="{55F2E7ED-DB1D-4B7D-9477-3972DCD6B935}" type="sibTrans" cxnId="{EE145195-7286-4185-BD41-16368C6DAD97}">
      <dgm:prSet/>
      <dgm:spPr/>
      <dgm:t>
        <a:bodyPr/>
        <a:lstStyle/>
        <a:p>
          <a:endParaRPr lang="sk-SK"/>
        </a:p>
      </dgm:t>
    </dgm:pt>
    <dgm:pt modelId="{BDE94657-B009-47DF-B8F3-E6A5B8F07ED5}">
      <dgm:prSet custT="1"/>
      <dgm:spPr/>
      <dgm:t>
        <a:bodyPr/>
        <a:lstStyle/>
        <a:p>
          <a:pPr algn="just"/>
          <a:endParaRPr lang="en-US" sz="1800" b="1" dirty="0">
            <a:solidFill>
              <a:schemeClr val="tx1"/>
            </a:solidFill>
          </a:endParaRPr>
        </a:p>
      </dgm:t>
    </dgm:pt>
    <dgm:pt modelId="{9DCFE02E-5802-400D-AA0B-B4DFB3271E8E}" type="parTrans" cxnId="{208C78C9-9121-4FA0-900D-76DF3D80D21B}">
      <dgm:prSet/>
      <dgm:spPr/>
      <dgm:t>
        <a:bodyPr/>
        <a:lstStyle/>
        <a:p>
          <a:endParaRPr lang="sk-SK"/>
        </a:p>
      </dgm:t>
    </dgm:pt>
    <dgm:pt modelId="{FBA5EA71-3971-43C9-99A0-34EA1CCB05AF}" type="sibTrans" cxnId="{208C78C9-9121-4FA0-900D-76DF3D80D21B}">
      <dgm:prSet/>
      <dgm:spPr/>
      <dgm:t>
        <a:bodyPr/>
        <a:lstStyle/>
        <a:p>
          <a:endParaRPr lang="sk-SK"/>
        </a:p>
      </dgm:t>
    </dgm:pt>
    <dgm:pt modelId="{103B8095-00C4-4AB7-99BE-93DFD8774E2D}">
      <dgm:prSet custT="1"/>
      <dgm:spPr/>
      <dgm:t>
        <a:bodyPr/>
        <a:lstStyle/>
        <a:p>
          <a:pPr algn="just"/>
          <a:endParaRPr lang="en-US" sz="1600" b="1" dirty="0">
            <a:solidFill>
              <a:schemeClr val="tx1"/>
            </a:solidFill>
          </a:endParaRPr>
        </a:p>
      </dgm:t>
    </dgm:pt>
    <dgm:pt modelId="{4ABA36EE-20B0-4BEE-B049-5ACAAE908B34}" type="parTrans" cxnId="{104D9487-9760-40F9-AF9C-CDC453517311}">
      <dgm:prSet/>
      <dgm:spPr/>
      <dgm:t>
        <a:bodyPr/>
        <a:lstStyle/>
        <a:p>
          <a:endParaRPr lang="sk-SK"/>
        </a:p>
      </dgm:t>
    </dgm:pt>
    <dgm:pt modelId="{F76201D5-E047-4D93-AA42-D76365B280C4}" type="sibTrans" cxnId="{104D9487-9760-40F9-AF9C-CDC453517311}">
      <dgm:prSet/>
      <dgm:spPr/>
      <dgm:t>
        <a:bodyPr/>
        <a:lstStyle/>
        <a:p>
          <a:endParaRPr lang="sk-SK"/>
        </a:p>
      </dgm:t>
    </dgm:pt>
    <dgm:pt modelId="{87324E05-6508-4C4B-83E7-228F461FCFD0}" type="pres">
      <dgm:prSet presAssocID="{E55B2FD7-4689-4D7C-9B9B-FDAABD8A0705}" presName="diagram" presStyleCnt="0">
        <dgm:presLayoutVars>
          <dgm:dir/>
          <dgm:animLvl val="lvl"/>
          <dgm:resizeHandles val="exact"/>
        </dgm:presLayoutVars>
      </dgm:prSet>
      <dgm:spPr/>
    </dgm:pt>
    <dgm:pt modelId="{6D62B518-0298-4CA7-AED2-6AA6E598AC6D}" type="pres">
      <dgm:prSet presAssocID="{7B7B0D3D-45EA-4667-8703-82601D5BEEDD}" presName="compNode" presStyleCnt="0"/>
      <dgm:spPr/>
    </dgm:pt>
    <dgm:pt modelId="{DA604045-7C9F-4759-A516-9DA8B5114D34}" type="pres">
      <dgm:prSet presAssocID="{7B7B0D3D-45EA-4667-8703-82601D5BEEDD}" presName="childRect" presStyleLbl="bgAcc1" presStyleIdx="0" presStyleCnt="2" custScaleY="135913">
        <dgm:presLayoutVars>
          <dgm:bulletEnabled val="1"/>
        </dgm:presLayoutVars>
      </dgm:prSet>
      <dgm:spPr/>
    </dgm:pt>
    <dgm:pt modelId="{2AA90074-C72C-4C2F-9E28-6A28BD7003CD}" type="pres">
      <dgm:prSet presAssocID="{7B7B0D3D-45EA-4667-8703-82601D5BEED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6C73E3E-4227-48A9-9276-2B21635FB6A6}" type="pres">
      <dgm:prSet presAssocID="{7B7B0D3D-45EA-4667-8703-82601D5BEEDD}" presName="parentRect" presStyleLbl="alignNode1" presStyleIdx="0" presStyleCnt="2" custLinFactNeighborX="-92" custLinFactNeighborY="20566"/>
      <dgm:spPr/>
    </dgm:pt>
    <dgm:pt modelId="{299BB998-2BC2-45FB-81AF-9B8952F8FFF6}" type="pres">
      <dgm:prSet presAssocID="{7B7B0D3D-45EA-4667-8703-82601D5BEEDD}" presName="adorn" presStyleLbl="fgAccFollow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ipojenia výplň plnou farbou"/>
        </a:ext>
      </dgm:extLst>
    </dgm:pt>
    <dgm:pt modelId="{C5AEB8FD-6A22-4B68-B04F-F868820C7C3C}" type="pres">
      <dgm:prSet presAssocID="{2D878C9F-74D4-49E2-8D72-10B8DDBD8943}" presName="sibTrans" presStyleLbl="sibTrans2D1" presStyleIdx="0" presStyleCnt="0"/>
      <dgm:spPr/>
    </dgm:pt>
    <dgm:pt modelId="{4D33A912-D17A-4856-BECD-4F8734F47654}" type="pres">
      <dgm:prSet presAssocID="{7BFA1E47-5759-471F-B421-E75A07119ADE}" presName="compNode" presStyleCnt="0"/>
      <dgm:spPr/>
    </dgm:pt>
    <dgm:pt modelId="{1F3A1628-3A47-4B1E-911F-3960DD2282AF}" type="pres">
      <dgm:prSet presAssocID="{7BFA1E47-5759-471F-B421-E75A07119ADE}" presName="childRect" presStyleLbl="bgAcc1" presStyleIdx="1" presStyleCnt="2" custScaleY="121884" custLinFactNeighborX="-3347" custLinFactNeighborY="1736">
        <dgm:presLayoutVars>
          <dgm:bulletEnabled val="1"/>
        </dgm:presLayoutVars>
      </dgm:prSet>
      <dgm:spPr/>
    </dgm:pt>
    <dgm:pt modelId="{92F08399-85DB-41F7-B526-7ABA7561BFAD}" type="pres">
      <dgm:prSet presAssocID="{7BFA1E47-5759-471F-B421-E75A07119AD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E0C1092-443C-4C2C-8841-926096819B89}" type="pres">
      <dgm:prSet presAssocID="{7BFA1E47-5759-471F-B421-E75A07119ADE}" presName="parentRect" presStyleLbl="alignNode1" presStyleIdx="1" presStyleCnt="2" custLinFactNeighborX="-3347" custLinFactNeighborY="28967"/>
      <dgm:spPr/>
    </dgm:pt>
    <dgm:pt modelId="{851FB99A-4FCC-41ED-B56D-330F9A1B0ED7}" type="pres">
      <dgm:prSet presAssocID="{7BFA1E47-5759-471F-B421-E75A07119ADE}" presName="adorn" presStyleLbl="fgAccFollow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ôdza výplň plnou farbou"/>
        </a:ext>
      </dgm:extLst>
    </dgm:pt>
  </dgm:ptLst>
  <dgm:cxnLst>
    <dgm:cxn modelId="{A2148802-BC97-4AE6-9C7F-6F887B86AF44}" srcId="{7BFA1E47-5759-471F-B421-E75A07119ADE}" destId="{DB183036-F58D-4B4E-9A95-15E83297D53D}" srcOrd="4" destOrd="0" parTransId="{A26EAF6C-70EC-4245-A5EE-5AD07298A38F}" sibTransId="{7714F18E-4120-40B9-8C38-6F5E57EA2613}"/>
    <dgm:cxn modelId="{57BBC521-E6BE-466D-9283-B3A018755382}" srcId="{46B9DF2F-2388-49AA-9D8D-762A0F111630}" destId="{72325367-275B-4392-9C2D-65E089197530}" srcOrd="1" destOrd="0" parTransId="{9037140E-8C29-49EB-80DB-7B4D0AF8FE08}" sibTransId="{D46A3A89-A7C3-4960-A0B6-DFE4A5451D1A}"/>
    <dgm:cxn modelId="{2E5A1222-BA05-481D-9F8A-0B6E4EEA2F6D}" srcId="{7512FFEC-FA95-4033-9907-A5739A38BF5C}" destId="{FDE69BC4-40D1-4309-912D-C26D4D2965A2}" srcOrd="1" destOrd="0" parTransId="{D594FB1F-476E-4289-B25E-2D3F334739D0}" sibTransId="{9C2358CE-7F6F-466D-BF99-76F8ED88E045}"/>
    <dgm:cxn modelId="{84654822-5068-40CC-BFBD-DCF52DDF5B28}" type="presOf" srcId="{5533AB0F-827D-43E5-A9F9-83063C7E341F}" destId="{DA604045-7C9F-4759-A516-9DA8B5114D34}" srcOrd="0" destOrd="3" presId="urn:microsoft.com/office/officeart/2005/8/layout/bList2"/>
    <dgm:cxn modelId="{89AB8022-A271-4305-833F-417F14CF993D}" type="presOf" srcId="{F63C799E-A553-44FF-9DDB-509A848F2306}" destId="{DA604045-7C9F-4759-A516-9DA8B5114D34}" srcOrd="0" destOrd="11" presId="urn:microsoft.com/office/officeart/2005/8/layout/bList2"/>
    <dgm:cxn modelId="{4D870B25-883F-4C71-948E-45192C2CB29B}" type="presOf" srcId="{94F38593-A052-429C-9CD0-4E6F7CFBC2B2}" destId="{DA604045-7C9F-4759-A516-9DA8B5114D34}" srcOrd="0" destOrd="4" presId="urn:microsoft.com/office/officeart/2005/8/layout/bList2"/>
    <dgm:cxn modelId="{7F98CA27-E5FD-4175-8EEC-9A7E76333308}" srcId="{7512FFEC-FA95-4033-9907-A5739A38BF5C}" destId="{6DB5CCF5-93A0-43C5-A096-7574AEEB455D}" srcOrd="0" destOrd="0" parTransId="{67646844-3EF2-4DFD-B378-DFF1F05A26BB}" sibTransId="{DF4F75D0-D7E1-40EE-A0CA-4A7603E0252E}"/>
    <dgm:cxn modelId="{49D0FD3A-78BE-4790-A56E-01EC5B958F0A}" type="presOf" srcId="{6DB5CCF5-93A0-43C5-A096-7574AEEB455D}" destId="{DA604045-7C9F-4759-A516-9DA8B5114D34}" srcOrd="0" destOrd="6" presId="urn:microsoft.com/office/officeart/2005/8/layout/bList2"/>
    <dgm:cxn modelId="{A415EA5C-58FD-48F3-BD58-82CF708F0171}" type="presOf" srcId="{E55B2FD7-4689-4D7C-9B9B-FDAABD8A0705}" destId="{87324E05-6508-4C4B-83E7-228F461FCFD0}" srcOrd="0" destOrd="0" presId="urn:microsoft.com/office/officeart/2005/8/layout/bList2"/>
    <dgm:cxn modelId="{7B890A42-C4B1-4A31-858E-61D70DDA33B3}" type="presOf" srcId="{95743676-D809-40EC-88BC-F862EEE458EA}" destId="{DA604045-7C9F-4759-A516-9DA8B5114D34}" srcOrd="0" destOrd="1" presId="urn:microsoft.com/office/officeart/2005/8/layout/bList2"/>
    <dgm:cxn modelId="{6547B164-8297-456F-8110-4B9A9ABA14D9}" type="presOf" srcId="{46B9DF2F-2388-49AA-9D8D-762A0F111630}" destId="{DA604045-7C9F-4759-A516-9DA8B5114D34}" srcOrd="0" destOrd="0" presId="urn:microsoft.com/office/officeart/2005/8/layout/bList2"/>
    <dgm:cxn modelId="{52080F4B-7593-4334-B474-1F91988EB95D}" srcId="{46B9DF2F-2388-49AA-9D8D-762A0F111630}" destId="{95743676-D809-40EC-88BC-F862EEE458EA}" srcOrd="0" destOrd="0" parTransId="{7E1CEFA4-53D5-4737-94C6-CE6B07700A68}" sibTransId="{9416C42B-6D77-4CDD-8D65-BBBE7024B4BD}"/>
    <dgm:cxn modelId="{B196026F-3396-4F1E-9F69-0F3A33516CCA}" type="presOf" srcId="{7512FFEC-FA95-4033-9907-A5739A38BF5C}" destId="{DA604045-7C9F-4759-A516-9DA8B5114D34}" srcOrd="0" destOrd="5" presId="urn:microsoft.com/office/officeart/2005/8/layout/bList2"/>
    <dgm:cxn modelId="{2F1C8570-0304-4E62-980E-9B7728A23696}" type="presOf" srcId="{103B8095-00C4-4AB7-99BE-93DFD8774E2D}" destId="{1F3A1628-3A47-4B1E-911F-3960DD2282AF}" srcOrd="0" destOrd="3" presId="urn:microsoft.com/office/officeart/2005/8/layout/bList2"/>
    <dgm:cxn modelId="{F372B170-EAC0-4FDE-B270-D9A5D7F97F25}" srcId="{7B7B0D3D-45EA-4667-8703-82601D5BEEDD}" destId="{46B9DF2F-2388-49AA-9D8D-762A0F111630}" srcOrd="0" destOrd="0" parTransId="{9DF13AB0-CFEF-468B-9D85-C59608D25BAD}" sibTransId="{244D04B0-2CE1-4D92-AD07-AD2F60EF8948}"/>
    <dgm:cxn modelId="{55A19452-8558-4175-8B1B-FDEE06CE11A6}" srcId="{E55B2FD7-4689-4D7C-9B9B-FDAABD8A0705}" destId="{7B7B0D3D-45EA-4667-8703-82601D5BEEDD}" srcOrd="0" destOrd="0" parTransId="{A33B2F65-D9E0-499E-8024-EF37180FA46F}" sibTransId="{2D878C9F-74D4-49E2-8D72-10B8DDBD8943}"/>
    <dgm:cxn modelId="{05504373-73CB-44D9-884E-80792F99B3AD}" type="presOf" srcId="{DB183036-F58D-4B4E-9A95-15E83297D53D}" destId="{1F3A1628-3A47-4B1E-911F-3960DD2282AF}" srcOrd="0" destOrd="4" presId="urn:microsoft.com/office/officeart/2005/8/layout/bList2"/>
    <dgm:cxn modelId="{7FAACC55-13F4-419B-9431-AE621CA0FE06}" type="presOf" srcId="{CFFA47F6-333C-4153-A36B-472047FC0E31}" destId="{DA604045-7C9F-4759-A516-9DA8B5114D34}" srcOrd="0" destOrd="9" presId="urn:microsoft.com/office/officeart/2005/8/layout/bList2"/>
    <dgm:cxn modelId="{31190257-864E-4A62-BDF3-FDE976102D9F}" srcId="{7512FFEC-FA95-4033-9907-A5739A38BF5C}" destId="{64FEE805-6417-4D47-A0AF-F97AC7835939}" srcOrd="2" destOrd="0" parTransId="{FECE845F-12A5-4F6D-A3D9-71F7FFCC80A3}" sibTransId="{CD626183-E0EA-4CE7-ABB6-7017EF95986C}"/>
    <dgm:cxn modelId="{9DBD8557-F170-46C6-AFA0-EB1542F1ADB2}" srcId="{46B9DF2F-2388-49AA-9D8D-762A0F111630}" destId="{5533AB0F-827D-43E5-A9F9-83063C7E341F}" srcOrd="2" destOrd="0" parTransId="{A59C7068-39C6-4E4E-BDA7-A3711E79B1E0}" sibTransId="{2DE1F828-71BD-4DF7-A034-91027757A003}"/>
    <dgm:cxn modelId="{104D9487-9760-40F9-AF9C-CDC453517311}" srcId="{7BFA1E47-5759-471F-B421-E75A07119ADE}" destId="{103B8095-00C4-4AB7-99BE-93DFD8774E2D}" srcOrd="3" destOrd="0" parTransId="{4ABA36EE-20B0-4BEE-B049-5ACAAE908B34}" sibTransId="{F76201D5-E047-4D93-AA42-D76365B280C4}"/>
    <dgm:cxn modelId="{B2F9CC89-32F6-477F-AAE8-B703DF6A649C}" srcId="{7512FFEC-FA95-4033-9907-A5739A38BF5C}" destId="{CFFA47F6-333C-4153-A36B-472047FC0E31}" srcOrd="3" destOrd="0" parTransId="{370AE818-4517-4EE9-A56B-78EC9F3466A4}" sibTransId="{1745FD97-9B70-478C-8A34-71878B7A6B3B}"/>
    <dgm:cxn modelId="{EE145195-7286-4185-BD41-16368C6DAD97}" srcId="{7BFA1E47-5759-471F-B421-E75A07119ADE}" destId="{0238F1C4-9746-4310-88AC-DD6D24E9BAF6}" srcOrd="2" destOrd="0" parTransId="{E9CD36E3-57BE-4356-BB0C-35082DE57AF5}" sibTransId="{55F2E7ED-DB1D-4B7D-9477-3972DCD6B935}"/>
    <dgm:cxn modelId="{141EC495-0CF7-4905-B07B-9E82E86F8543}" type="presOf" srcId="{9FF66BA9-2873-4E5A-8664-4A02F49B5E1A}" destId="{1F3A1628-3A47-4B1E-911F-3960DD2282AF}" srcOrd="0" destOrd="0" presId="urn:microsoft.com/office/officeart/2005/8/layout/bList2"/>
    <dgm:cxn modelId="{5E41F397-E951-49FB-9983-72DE80B46B67}" type="presOf" srcId="{BDE94657-B009-47DF-B8F3-E6A5B8F07ED5}" destId="{1F3A1628-3A47-4B1E-911F-3960DD2282AF}" srcOrd="0" destOrd="1" presId="urn:microsoft.com/office/officeart/2005/8/layout/bList2"/>
    <dgm:cxn modelId="{E3A4E5A2-4AED-4AE3-ABBE-AAA6B7F009B4}" srcId="{E55B2FD7-4689-4D7C-9B9B-FDAABD8A0705}" destId="{7BFA1E47-5759-471F-B421-E75A07119ADE}" srcOrd="1" destOrd="0" parTransId="{743484C3-C3CA-42C9-91E6-F313AFF25BD1}" sibTransId="{B749100C-8B05-4A7F-B576-8F6CD2CFC0FF}"/>
    <dgm:cxn modelId="{3C5EF9A4-879C-4475-B6B3-0BF618899F1D}" srcId="{7B7B0D3D-45EA-4667-8703-82601D5BEEDD}" destId="{3C2B5D94-09F1-42F4-A292-94BF41A0FF23}" srcOrd="2" destOrd="0" parTransId="{82534049-7AC1-4090-8461-F4B798B9ADF9}" sibTransId="{201006FC-E980-4DC6-B4D4-F8963263DCD3}"/>
    <dgm:cxn modelId="{89A1B1A9-8353-4E73-B262-CAF4813F2791}" type="presOf" srcId="{3C2B5D94-09F1-42F4-A292-94BF41A0FF23}" destId="{DA604045-7C9F-4759-A516-9DA8B5114D34}" srcOrd="0" destOrd="10" presId="urn:microsoft.com/office/officeart/2005/8/layout/bList2"/>
    <dgm:cxn modelId="{28C799B0-6608-41E7-901C-8B69E684C6F4}" type="presOf" srcId="{64FEE805-6417-4D47-A0AF-F97AC7835939}" destId="{DA604045-7C9F-4759-A516-9DA8B5114D34}" srcOrd="0" destOrd="8" presId="urn:microsoft.com/office/officeart/2005/8/layout/bList2"/>
    <dgm:cxn modelId="{FDB128B8-005A-4780-9335-F49D95B601A5}" srcId="{7BFA1E47-5759-471F-B421-E75A07119ADE}" destId="{9FF66BA9-2873-4E5A-8664-4A02F49B5E1A}" srcOrd="0" destOrd="0" parTransId="{101C81A5-0989-4EB3-BA33-ED859FA54CD6}" sibTransId="{8ABD2AD9-B374-4194-9927-A5FB0B68CDBC}"/>
    <dgm:cxn modelId="{C803E1C2-AB00-4DB5-BB46-183463755680}" type="presOf" srcId="{0238F1C4-9746-4310-88AC-DD6D24E9BAF6}" destId="{1F3A1628-3A47-4B1E-911F-3960DD2282AF}" srcOrd="0" destOrd="2" presId="urn:microsoft.com/office/officeart/2005/8/layout/bList2"/>
    <dgm:cxn modelId="{2E1C64C5-6E3A-4547-A5FC-21A61655EE69}" srcId="{7B7B0D3D-45EA-4667-8703-82601D5BEEDD}" destId="{7512FFEC-FA95-4033-9907-A5739A38BF5C}" srcOrd="1" destOrd="0" parTransId="{842C88EE-42BE-4101-8DF5-5DC55D1A313E}" sibTransId="{80CDF4A2-8CDC-466D-AE80-C74027CC96B4}"/>
    <dgm:cxn modelId="{FAB3E7C7-8BAC-4931-A1FE-0636912BDE70}" type="presOf" srcId="{72325367-275B-4392-9C2D-65E089197530}" destId="{DA604045-7C9F-4759-A516-9DA8B5114D34}" srcOrd="0" destOrd="2" presId="urn:microsoft.com/office/officeart/2005/8/layout/bList2"/>
    <dgm:cxn modelId="{208C78C9-9121-4FA0-900D-76DF3D80D21B}" srcId="{7BFA1E47-5759-471F-B421-E75A07119ADE}" destId="{BDE94657-B009-47DF-B8F3-E6A5B8F07ED5}" srcOrd="1" destOrd="0" parTransId="{9DCFE02E-5802-400D-AA0B-B4DFB3271E8E}" sibTransId="{FBA5EA71-3971-43C9-99A0-34EA1CCB05AF}"/>
    <dgm:cxn modelId="{931700D2-DA42-4224-BB34-15F3F2082E58}" srcId="{3C2B5D94-09F1-42F4-A292-94BF41A0FF23}" destId="{F63C799E-A553-44FF-9DDB-509A848F2306}" srcOrd="0" destOrd="0" parTransId="{51B81E51-680F-40DD-B09F-99894FF4E1FB}" sibTransId="{7C58281D-692E-48BD-AE14-BA72904CF39F}"/>
    <dgm:cxn modelId="{FB3D54DA-4D77-48E2-A3D3-F2DBE8846BF8}" type="presOf" srcId="{FDE69BC4-40D1-4309-912D-C26D4D2965A2}" destId="{DA604045-7C9F-4759-A516-9DA8B5114D34}" srcOrd="0" destOrd="7" presId="urn:microsoft.com/office/officeart/2005/8/layout/bList2"/>
    <dgm:cxn modelId="{0E0971DD-6E5E-4665-A6D6-2E89ABFF1454}" type="presOf" srcId="{7B7B0D3D-45EA-4667-8703-82601D5BEEDD}" destId="{2AA90074-C72C-4C2F-9E28-6A28BD7003CD}" srcOrd="0" destOrd="0" presId="urn:microsoft.com/office/officeart/2005/8/layout/bList2"/>
    <dgm:cxn modelId="{981157DD-2FDD-4E24-BDE4-EB65161D016E}" type="presOf" srcId="{46FAD762-B6D4-4143-A4FA-7E969C0735C3}" destId="{1F3A1628-3A47-4B1E-911F-3960DD2282AF}" srcOrd="0" destOrd="5" presId="urn:microsoft.com/office/officeart/2005/8/layout/bList2"/>
    <dgm:cxn modelId="{93BDF7DD-0EB3-4FA8-B54A-93A4EAC5DF4E}" srcId="{46B9DF2F-2388-49AA-9D8D-762A0F111630}" destId="{94F38593-A052-429C-9CD0-4E6F7CFBC2B2}" srcOrd="3" destOrd="0" parTransId="{25F8F03C-667E-49A3-8FA7-1B283EC57552}" sibTransId="{15FCE361-B944-4A83-A44B-FC5D8E85F095}"/>
    <dgm:cxn modelId="{0B6BF6E5-1749-4E69-8FA7-BC497609EDF5}" type="presOf" srcId="{2D878C9F-74D4-49E2-8D72-10B8DDBD8943}" destId="{C5AEB8FD-6A22-4B68-B04F-F868820C7C3C}" srcOrd="0" destOrd="0" presId="urn:microsoft.com/office/officeart/2005/8/layout/bList2"/>
    <dgm:cxn modelId="{2C8E30EE-00DA-49FA-821E-FC63DD2ADA04}" type="presOf" srcId="{7B7B0D3D-45EA-4667-8703-82601D5BEEDD}" destId="{96C73E3E-4227-48A9-9276-2B21635FB6A6}" srcOrd="1" destOrd="0" presId="urn:microsoft.com/office/officeart/2005/8/layout/bList2"/>
    <dgm:cxn modelId="{FD09AEEF-B79A-4804-A6E2-604E15BE857B}" srcId="{7BFA1E47-5759-471F-B421-E75A07119ADE}" destId="{46FAD762-B6D4-4143-A4FA-7E969C0735C3}" srcOrd="5" destOrd="0" parTransId="{9BD6ABDF-B64A-4C29-99BF-66DC19CAED7A}" sibTransId="{D74F4C97-CCB6-40CE-8FAC-32B916A88136}"/>
    <dgm:cxn modelId="{CFCDFFF2-F797-4D07-A76D-284011336046}" type="presOf" srcId="{7BFA1E47-5759-471F-B421-E75A07119ADE}" destId="{92F08399-85DB-41F7-B526-7ABA7561BFAD}" srcOrd="0" destOrd="0" presId="urn:microsoft.com/office/officeart/2005/8/layout/bList2"/>
    <dgm:cxn modelId="{C8ADCEF7-E98F-4C42-9D0A-EB52F6FBE55E}" type="presOf" srcId="{7BFA1E47-5759-471F-B421-E75A07119ADE}" destId="{6E0C1092-443C-4C2C-8841-926096819B89}" srcOrd="1" destOrd="0" presId="urn:microsoft.com/office/officeart/2005/8/layout/bList2"/>
    <dgm:cxn modelId="{EFF6E1AB-DF7F-4F96-8DF4-3F3E7AFF12AA}" type="presParOf" srcId="{87324E05-6508-4C4B-83E7-228F461FCFD0}" destId="{6D62B518-0298-4CA7-AED2-6AA6E598AC6D}" srcOrd="0" destOrd="0" presId="urn:microsoft.com/office/officeart/2005/8/layout/bList2"/>
    <dgm:cxn modelId="{AFA7A875-8267-483F-8992-34C9280829BC}" type="presParOf" srcId="{6D62B518-0298-4CA7-AED2-6AA6E598AC6D}" destId="{DA604045-7C9F-4759-A516-9DA8B5114D34}" srcOrd="0" destOrd="0" presId="urn:microsoft.com/office/officeart/2005/8/layout/bList2"/>
    <dgm:cxn modelId="{5F938A91-EF23-426A-808A-883C895042DD}" type="presParOf" srcId="{6D62B518-0298-4CA7-AED2-6AA6E598AC6D}" destId="{2AA90074-C72C-4C2F-9E28-6A28BD7003CD}" srcOrd="1" destOrd="0" presId="urn:microsoft.com/office/officeart/2005/8/layout/bList2"/>
    <dgm:cxn modelId="{C1E18815-E4EF-44EF-BA19-9778908585C1}" type="presParOf" srcId="{6D62B518-0298-4CA7-AED2-6AA6E598AC6D}" destId="{96C73E3E-4227-48A9-9276-2B21635FB6A6}" srcOrd="2" destOrd="0" presId="urn:microsoft.com/office/officeart/2005/8/layout/bList2"/>
    <dgm:cxn modelId="{318A87EF-A979-4D69-8B6B-E19BFFC4D510}" type="presParOf" srcId="{6D62B518-0298-4CA7-AED2-6AA6E598AC6D}" destId="{299BB998-2BC2-45FB-81AF-9B8952F8FFF6}" srcOrd="3" destOrd="0" presId="urn:microsoft.com/office/officeart/2005/8/layout/bList2"/>
    <dgm:cxn modelId="{279C16C1-CAD3-430D-A8CC-49D126658CAF}" type="presParOf" srcId="{87324E05-6508-4C4B-83E7-228F461FCFD0}" destId="{C5AEB8FD-6A22-4B68-B04F-F868820C7C3C}" srcOrd="1" destOrd="0" presId="urn:microsoft.com/office/officeart/2005/8/layout/bList2"/>
    <dgm:cxn modelId="{7E778F57-7402-48EC-B71A-CFB6B844DA7D}" type="presParOf" srcId="{87324E05-6508-4C4B-83E7-228F461FCFD0}" destId="{4D33A912-D17A-4856-BECD-4F8734F47654}" srcOrd="2" destOrd="0" presId="urn:microsoft.com/office/officeart/2005/8/layout/bList2"/>
    <dgm:cxn modelId="{8D2EEA2D-203B-4FDB-8257-646EF8299481}" type="presParOf" srcId="{4D33A912-D17A-4856-BECD-4F8734F47654}" destId="{1F3A1628-3A47-4B1E-911F-3960DD2282AF}" srcOrd="0" destOrd="0" presId="urn:microsoft.com/office/officeart/2005/8/layout/bList2"/>
    <dgm:cxn modelId="{E0583CFD-33BD-49AC-84EC-6CAEF3C3CF49}" type="presParOf" srcId="{4D33A912-D17A-4856-BECD-4F8734F47654}" destId="{92F08399-85DB-41F7-B526-7ABA7561BFAD}" srcOrd="1" destOrd="0" presId="urn:microsoft.com/office/officeart/2005/8/layout/bList2"/>
    <dgm:cxn modelId="{7FD98E41-0264-483F-B3C8-ED1D05A16F0D}" type="presParOf" srcId="{4D33A912-D17A-4856-BECD-4F8734F47654}" destId="{6E0C1092-443C-4C2C-8841-926096819B89}" srcOrd="2" destOrd="0" presId="urn:microsoft.com/office/officeart/2005/8/layout/bList2"/>
    <dgm:cxn modelId="{A8768B97-0785-4B05-8A0E-4A224FBF2F97}" type="presParOf" srcId="{4D33A912-D17A-4856-BECD-4F8734F47654}" destId="{851FB99A-4FCC-41ED-B56D-330F9A1B0ED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5B2FD7-4689-4D7C-9B9B-FDAABD8A0705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F6D9332B-6090-4F26-A5AA-920549E50C5D}">
      <dgm:prSet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SO3: To support ongoing projects and development of new projects </a:t>
          </a:r>
        </a:p>
      </dgm:t>
    </dgm:pt>
    <dgm:pt modelId="{B343FE10-18E8-452E-ABBE-B084F7C976F7}" type="parTrans" cxnId="{325BE0BA-1252-43E9-9A5B-7A4A2871E506}">
      <dgm:prSet/>
      <dgm:spPr/>
      <dgm:t>
        <a:bodyPr/>
        <a:lstStyle/>
        <a:p>
          <a:endParaRPr lang="sk-SK"/>
        </a:p>
      </dgm:t>
    </dgm:pt>
    <dgm:pt modelId="{DC62655C-0104-4DDB-92F4-4038F874DFDE}" type="sibTrans" cxnId="{325BE0BA-1252-43E9-9A5B-7A4A2871E506}">
      <dgm:prSet/>
      <dgm:spPr/>
      <dgm:t>
        <a:bodyPr/>
        <a:lstStyle/>
        <a:p>
          <a:endParaRPr lang="sk-SK"/>
        </a:p>
      </dgm:t>
    </dgm:pt>
    <dgm:pt modelId="{C3F9730D-9AC7-4FBE-8924-9FB1A3C66355}">
      <dgm:prSet custT="1"/>
      <dgm:spPr/>
      <dgm:t>
        <a:bodyPr/>
        <a:lstStyle/>
        <a:p>
          <a:pPr marL="271463" lvl="1" indent="-271463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tabLst>
              <a:tab pos="452438" algn="l"/>
            </a:tabLst>
          </a:pPr>
          <a:r>
            <a:rPr lang="en-US" sz="1600" b="1" dirty="0">
              <a:solidFill>
                <a:schemeClr val="tx1"/>
              </a:solidFill>
            </a:rPr>
            <a:t>regular cooperation</a:t>
          </a:r>
          <a:r>
            <a:rPr lang="en-US" sz="1600" dirty="0">
              <a:solidFill>
                <a:schemeClr val="tx1"/>
              </a:solidFill>
            </a:rPr>
            <a:t>, communication, meetings and support to the ongoing PA7 flagship projects and strategic projects</a:t>
          </a:r>
          <a:endParaRPr lang="en-US" sz="1600" b="1" dirty="0">
            <a:solidFill>
              <a:schemeClr val="tx1"/>
            </a:solidFill>
          </a:endParaRPr>
        </a:p>
      </dgm:t>
    </dgm:pt>
    <dgm:pt modelId="{9DDAB9E6-7532-469D-B9EE-F8A3D3AE8A22}" type="parTrans" cxnId="{B8823593-D0E5-464A-8452-482EA842F2E6}">
      <dgm:prSet/>
      <dgm:spPr/>
      <dgm:t>
        <a:bodyPr/>
        <a:lstStyle/>
        <a:p>
          <a:endParaRPr lang="sk-SK"/>
        </a:p>
      </dgm:t>
    </dgm:pt>
    <dgm:pt modelId="{9B1664B7-7139-4293-94F1-AEBE0C792B4F}" type="sibTrans" cxnId="{B8823593-D0E5-464A-8452-482EA842F2E6}">
      <dgm:prSet/>
      <dgm:spPr/>
      <dgm:t>
        <a:bodyPr/>
        <a:lstStyle/>
        <a:p>
          <a:endParaRPr lang="sk-SK"/>
        </a:p>
      </dgm:t>
    </dgm:pt>
    <dgm:pt modelId="{5226BB5E-7321-4334-88FF-110DB80FC361}">
      <dgm:prSet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SO4: To enhance cooperation between core PA stakeholders</a:t>
          </a:r>
        </a:p>
      </dgm:t>
    </dgm:pt>
    <dgm:pt modelId="{165DEC16-FFBA-4556-B346-681A72964CAD}" type="parTrans" cxnId="{740B9104-4E4E-4539-AF97-00EBD84E1212}">
      <dgm:prSet/>
      <dgm:spPr/>
      <dgm:t>
        <a:bodyPr/>
        <a:lstStyle/>
        <a:p>
          <a:endParaRPr lang="sk-SK"/>
        </a:p>
      </dgm:t>
    </dgm:pt>
    <dgm:pt modelId="{70DADE11-5319-4847-946D-AEFD78DF010E}" type="sibTrans" cxnId="{740B9104-4E4E-4539-AF97-00EBD84E1212}">
      <dgm:prSet/>
      <dgm:spPr/>
      <dgm:t>
        <a:bodyPr/>
        <a:lstStyle/>
        <a:p>
          <a:endParaRPr lang="sk-SK"/>
        </a:p>
      </dgm:t>
    </dgm:pt>
    <dgm:pt modelId="{001D2099-6C51-4ABA-99F1-57C54893A597}">
      <dgm:prSet custT="1"/>
      <dgm:spPr/>
      <dgm:t>
        <a:bodyPr/>
        <a:lstStyle/>
        <a:p>
          <a:pPr marL="114300" marR="0" lvl="1" indent="-114300" algn="just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"/>
            <a:tabLst/>
            <a:defRPr/>
          </a:pPr>
          <a:endParaRPr lang="en-US" sz="1500" b="0" kern="1200" dirty="0">
            <a:solidFill>
              <a:srgbClr val="FF0000"/>
            </a:solidFill>
            <a:latin typeface="+mn-lt"/>
            <a:ea typeface="+mn-ea"/>
            <a:cs typeface="+mn-cs"/>
          </a:endParaRPr>
        </a:p>
      </dgm:t>
    </dgm:pt>
    <dgm:pt modelId="{4CE3DD0B-90FF-4DC2-8EFD-7F21A12A9202}" type="parTrans" cxnId="{F4D9A2CD-7FF0-476B-A1ED-922917A15059}">
      <dgm:prSet/>
      <dgm:spPr/>
      <dgm:t>
        <a:bodyPr/>
        <a:lstStyle/>
        <a:p>
          <a:endParaRPr lang="sk-SK"/>
        </a:p>
      </dgm:t>
    </dgm:pt>
    <dgm:pt modelId="{B5CC5DE9-E985-44CE-8402-F70A5DFF0C52}" type="sibTrans" cxnId="{F4D9A2CD-7FF0-476B-A1ED-922917A15059}">
      <dgm:prSet/>
      <dgm:spPr/>
      <dgm:t>
        <a:bodyPr/>
        <a:lstStyle/>
        <a:p>
          <a:endParaRPr lang="sk-SK"/>
        </a:p>
      </dgm:t>
    </dgm:pt>
    <dgm:pt modelId="{63049C67-5C8A-4F60-9733-A0EF8E57A470}">
      <dgm:prSet custT="1"/>
      <dgm:spPr/>
      <dgm:t>
        <a:bodyPr/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 err="1">
              <a:solidFill>
                <a:schemeClr val="tx1"/>
              </a:solidFill>
              <a:latin typeface="Arial"/>
              <a:ea typeface="+mn-ea"/>
              <a:cs typeface="+mn-cs"/>
            </a:rPr>
            <a:t>Capitalisation</a:t>
          </a:r>
          <a:r>
            <a:rPr lang="en-US" sz="1500" b="1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 workshop </a:t>
          </a:r>
          <a:r>
            <a:rPr lang="en-US" sz="1500" b="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in cooperation with PA8 and EUSDR Slovak National Coordinator's office (3/2025)</a:t>
          </a:r>
        </a:p>
      </dgm:t>
    </dgm:pt>
    <dgm:pt modelId="{D0B544AF-DCE5-44B2-A2BF-5786FD5907DB}" type="parTrans" cxnId="{475A99FD-B71D-4B11-B4E4-2DF6331EBFC8}">
      <dgm:prSet/>
      <dgm:spPr/>
      <dgm:t>
        <a:bodyPr/>
        <a:lstStyle/>
        <a:p>
          <a:endParaRPr lang="sk-SK"/>
        </a:p>
      </dgm:t>
    </dgm:pt>
    <dgm:pt modelId="{F6E1C5A7-9B6C-472F-A41C-DE2F8E583732}" type="sibTrans" cxnId="{475A99FD-B71D-4B11-B4E4-2DF6331EBFC8}">
      <dgm:prSet/>
      <dgm:spPr/>
      <dgm:t>
        <a:bodyPr/>
        <a:lstStyle/>
        <a:p>
          <a:endParaRPr lang="sk-SK"/>
        </a:p>
      </dgm:t>
    </dgm:pt>
    <dgm:pt modelId="{1966449F-3410-4EBE-9149-4A4B2F27DB82}">
      <dgm:prSet custT="1"/>
      <dgm:spPr/>
      <dgm:t>
        <a:bodyPr/>
        <a:lstStyle/>
        <a:p>
          <a:pPr marL="271463" lvl="1" indent="-271463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tabLst>
              <a:tab pos="452438" algn="l"/>
            </a:tabLst>
          </a:pPr>
          <a:r>
            <a:rPr lang="en-US" sz="1600" b="1" dirty="0">
              <a:solidFill>
                <a:schemeClr val="tx1"/>
              </a:solidFill>
            </a:rPr>
            <a:t>identification and nomination </a:t>
          </a:r>
          <a:r>
            <a:rPr lang="en-US" sz="1600" dirty="0">
              <a:solidFill>
                <a:schemeClr val="tx1"/>
              </a:solidFill>
            </a:rPr>
            <a:t>of new Danube Strategy Flagships</a:t>
          </a:r>
          <a:endParaRPr lang="en-US" sz="1600" b="1" dirty="0">
            <a:solidFill>
              <a:schemeClr val="tx1"/>
            </a:solidFill>
          </a:endParaRPr>
        </a:p>
      </dgm:t>
    </dgm:pt>
    <dgm:pt modelId="{9EEDEA50-D3B3-4FDE-B698-6E0162F7773F}" type="parTrans" cxnId="{9EC4CE1A-7C22-43D8-8D67-027A360D5B9A}">
      <dgm:prSet/>
      <dgm:spPr/>
      <dgm:t>
        <a:bodyPr/>
        <a:lstStyle/>
        <a:p>
          <a:endParaRPr lang="sk-SK"/>
        </a:p>
      </dgm:t>
    </dgm:pt>
    <dgm:pt modelId="{E7A1E50A-D057-4A6E-ADAF-64EA0357D61C}" type="sibTrans" cxnId="{9EC4CE1A-7C22-43D8-8D67-027A360D5B9A}">
      <dgm:prSet/>
      <dgm:spPr/>
      <dgm:t>
        <a:bodyPr/>
        <a:lstStyle/>
        <a:p>
          <a:endParaRPr lang="sk-SK"/>
        </a:p>
      </dgm:t>
    </dgm:pt>
    <dgm:pt modelId="{87587405-C381-4039-9BFB-7EA507AFFD55}">
      <dgm:prSet custT="1"/>
      <dgm:spPr/>
      <dgm:t>
        <a:bodyPr/>
        <a:lstStyle/>
        <a:p>
          <a:pPr marL="271463" marR="0" lvl="0" indent="-2714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>
              <a:tab pos="452438" algn="l"/>
            </a:tabLst>
            <a:defRPr/>
          </a:pPr>
          <a:r>
            <a:rPr lang="en-US" sz="1600" b="0" dirty="0">
              <a:solidFill>
                <a:schemeClr val="tx1"/>
              </a:solidFill>
            </a:rPr>
            <a:t>webinar focused on RIS3 in cooperation with </a:t>
          </a:r>
          <a:r>
            <a:rPr lang="en-US" sz="1600" b="1" dirty="0">
              <a:solidFill>
                <a:schemeClr val="tx1"/>
              </a:solidFill>
            </a:rPr>
            <a:t>POLICY ANSWERS</a:t>
          </a:r>
        </a:p>
      </dgm:t>
    </dgm:pt>
    <dgm:pt modelId="{CD1B26BC-A153-4684-8C78-106364848965}" type="parTrans" cxnId="{749E31A6-C9AA-4EE6-A35C-43B3BE07C0C8}">
      <dgm:prSet/>
      <dgm:spPr/>
      <dgm:t>
        <a:bodyPr/>
        <a:lstStyle/>
        <a:p>
          <a:endParaRPr lang="sk-SK"/>
        </a:p>
      </dgm:t>
    </dgm:pt>
    <dgm:pt modelId="{02B85B30-6ACF-4144-BE41-BB1B0D803F4F}" type="sibTrans" cxnId="{749E31A6-C9AA-4EE6-A35C-43B3BE07C0C8}">
      <dgm:prSet/>
      <dgm:spPr/>
      <dgm:t>
        <a:bodyPr/>
        <a:lstStyle/>
        <a:p>
          <a:endParaRPr lang="sk-SK"/>
        </a:p>
      </dgm:t>
    </dgm:pt>
    <dgm:pt modelId="{94A4065D-B416-4A2A-94F4-7228963AA927}">
      <dgm:prSet custT="1"/>
      <dgm:spPr/>
      <dgm:t>
        <a:bodyPr/>
        <a:lstStyle/>
        <a:p>
          <a:pPr marL="271463" marR="0" lvl="0" indent="-2714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>
              <a:tab pos="452438" algn="l"/>
            </a:tabLst>
            <a:defRPr/>
          </a:pPr>
          <a:r>
            <a:rPr lang="en-US" sz="1600" b="0" dirty="0">
              <a:solidFill>
                <a:schemeClr val="tx1"/>
              </a:solidFill>
            </a:rPr>
            <a:t>capacity building exercise together with </a:t>
          </a:r>
          <a:r>
            <a:rPr lang="en-US" sz="1600" b="1" dirty="0" err="1">
              <a:solidFill>
                <a:schemeClr val="tx1"/>
              </a:solidFill>
            </a:rPr>
            <a:t>GeoNetSee</a:t>
          </a:r>
          <a:r>
            <a:rPr lang="en-US" sz="1600" b="0" dirty="0">
              <a:solidFill>
                <a:schemeClr val="tx1"/>
              </a:solidFill>
            </a:rPr>
            <a:t> project</a:t>
          </a:r>
        </a:p>
      </dgm:t>
    </dgm:pt>
    <dgm:pt modelId="{D3A7FAD7-109D-4FE7-B4A2-3355D714BD5A}" type="parTrans" cxnId="{AEA34D24-F6B0-4E51-9AC9-CD14F87F2282}">
      <dgm:prSet/>
      <dgm:spPr/>
      <dgm:t>
        <a:bodyPr/>
        <a:lstStyle/>
        <a:p>
          <a:endParaRPr lang="sk-SK"/>
        </a:p>
      </dgm:t>
    </dgm:pt>
    <dgm:pt modelId="{E0852D57-1043-43FA-A051-F562E0A683AC}" type="sibTrans" cxnId="{AEA34D24-F6B0-4E51-9AC9-CD14F87F2282}">
      <dgm:prSet/>
      <dgm:spPr/>
      <dgm:t>
        <a:bodyPr/>
        <a:lstStyle/>
        <a:p>
          <a:endParaRPr lang="sk-SK"/>
        </a:p>
      </dgm:t>
    </dgm:pt>
    <dgm:pt modelId="{4DCC45D3-5067-43E3-9BA6-049CFE5071DA}">
      <dgm:prSet custT="1"/>
      <dgm:spPr/>
      <dgm:t>
        <a:bodyPr/>
        <a:lstStyle/>
        <a:p>
          <a:pPr marL="271463" marR="0" lvl="0" indent="-2714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>
              <a:tab pos="452438" algn="l"/>
            </a:tabLst>
            <a:defRPr/>
          </a:pPr>
          <a:r>
            <a:rPr lang="en-US" sz="1600" b="0" dirty="0">
              <a:solidFill>
                <a:schemeClr val="tx1"/>
              </a:solidFill>
            </a:rPr>
            <a:t>support to </a:t>
          </a:r>
          <a:r>
            <a:rPr lang="en-GB" sz="1600" b="1" dirty="0" err="1"/>
            <a:t>ForeDanube</a:t>
          </a:r>
          <a:r>
            <a:rPr lang="en-GB" sz="1600" b="0" dirty="0"/>
            <a:t> SMF project + </a:t>
          </a:r>
          <a:r>
            <a:rPr lang="en-US" sz="1600" b="0" dirty="0">
              <a:solidFill>
                <a:schemeClr val="tx1"/>
              </a:solidFill>
            </a:rPr>
            <a:t>support</a:t>
          </a:r>
          <a:r>
            <a:rPr lang="sr-Latn-RS" sz="1600" b="0" dirty="0">
              <a:solidFill>
                <a:schemeClr val="tx1"/>
              </a:solidFill>
            </a:rPr>
            <a:t> to </a:t>
          </a:r>
          <a:r>
            <a:rPr lang="sr-Latn-RS" sz="1600" b="1" dirty="0">
              <a:solidFill>
                <a:schemeClr val="tx1"/>
              </a:solidFill>
            </a:rPr>
            <a:t>DANURELY-WS</a:t>
          </a:r>
          <a:r>
            <a:rPr lang="en-US" sz="1600" b="0" dirty="0">
              <a:solidFill>
                <a:schemeClr val="tx1"/>
              </a:solidFill>
            </a:rPr>
            <a:t> </a:t>
          </a:r>
          <a:r>
            <a:rPr lang="sr-Latn-RS" sz="1600" b="0" dirty="0">
              <a:solidFill>
                <a:schemeClr val="tx1"/>
              </a:solidFill>
            </a:rPr>
            <a:t>project</a:t>
          </a:r>
          <a:endParaRPr lang="en-US" sz="1600" b="0" dirty="0">
            <a:solidFill>
              <a:schemeClr val="tx1"/>
            </a:solidFill>
          </a:endParaRPr>
        </a:p>
      </dgm:t>
    </dgm:pt>
    <dgm:pt modelId="{EE09C93A-C588-4C25-B604-B6CE20EF5EC5}" type="parTrans" cxnId="{44B2D682-5D71-4AD5-B7D2-E3827A7CEC3F}">
      <dgm:prSet/>
      <dgm:spPr/>
      <dgm:t>
        <a:bodyPr/>
        <a:lstStyle/>
        <a:p>
          <a:endParaRPr lang="sk-SK"/>
        </a:p>
      </dgm:t>
    </dgm:pt>
    <dgm:pt modelId="{E4269B78-74FB-40ED-A51D-EE21100F214C}" type="sibTrans" cxnId="{44B2D682-5D71-4AD5-B7D2-E3827A7CEC3F}">
      <dgm:prSet/>
      <dgm:spPr/>
      <dgm:t>
        <a:bodyPr/>
        <a:lstStyle/>
        <a:p>
          <a:endParaRPr lang="sk-SK"/>
        </a:p>
      </dgm:t>
    </dgm:pt>
    <dgm:pt modelId="{5D8EC784-54D5-4B80-9E6F-BBDFAD0BF9AD}">
      <dgm:prSet custT="1"/>
      <dgm:spPr/>
      <dgm:t>
        <a:bodyPr/>
        <a:lstStyle/>
        <a:p>
          <a:pPr marL="271463" marR="0" lvl="0" indent="-2714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>
              <a:tab pos="452438" algn="l"/>
            </a:tabLst>
            <a:defRPr/>
          </a:pPr>
          <a:r>
            <a:rPr lang="en-US" sz="1600" b="0" dirty="0">
              <a:solidFill>
                <a:schemeClr val="tx1"/>
              </a:solidFill>
            </a:rPr>
            <a:t>COST Action on Science Diplomacy </a:t>
          </a:r>
        </a:p>
      </dgm:t>
    </dgm:pt>
    <dgm:pt modelId="{FADFD799-D122-42F4-B716-E5AFA278070C}" type="parTrans" cxnId="{451C8F29-BC7B-49A3-8C9F-2AB3B941213B}">
      <dgm:prSet/>
      <dgm:spPr/>
      <dgm:t>
        <a:bodyPr/>
        <a:lstStyle/>
        <a:p>
          <a:endParaRPr lang="sk-SK"/>
        </a:p>
      </dgm:t>
    </dgm:pt>
    <dgm:pt modelId="{75E70FB2-A5AC-4803-A7C8-16594FB2152A}" type="sibTrans" cxnId="{451C8F29-BC7B-49A3-8C9F-2AB3B941213B}">
      <dgm:prSet/>
      <dgm:spPr/>
      <dgm:t>
        <a:bodyPr/>
        <a:lstStyle/>
        <a:p>
          <a:endParaRPr lang="sk-SK"/>
        </a:p>
      </dgm:t>
    </dgm:pt>
    <dgm:pt modelId="{458B7F8B-9788-493D-AF04-C1CF7A3EFD2B}">
      <dgm:prSet custT="1"/>
      <dgm:spPr/>
      <dgm:t>
        <a:bodyPr/>
        <a:lstStyle/>
        <a:p>
          <a:pPr marL="114300" marR="0" lvl="1" indent="-114300" algn="just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"/>
            <a:tabLst/>
            <a:defRPr/>
          </a:pPr>
          <a:r>
            <a:rPr lang="en-US" sz="15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Participation at the PA4 SG Meeting </a:t>
          </a:r>
          <a:r>
            <a:rPr lang="en-US" sz="15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(6/2025)</a:t>
          </a:r>
        </a:p>
      </dgm:t>
    </dgm:pt>
    <dgm:pt modelId="{74BB4AD2-A49C-4795-A1A3-974F02E67A84}" type="parTrans" cxnId="{727A43ED-C935-49CE-8B6C-0309A600EB96}">
      <dgm:prSet/>
      <dgm:spPr/>
      <dgm:t>
        <a:bodyPr/>
        <a:lstStyle/>
        <a:p>
          <a:endParaRPr lang="sk-SK"/>
        </a:p>
      </dgm:t>
    </dgm:pt>
    <dgm:pt modelId="{CA7096A9-8C70-44A3-B30C-9B4E1BCDE5D2}" type="sibTrans" cxnId="{727A43ED-C935-49CE-8B6C-0309A600EB96}">
      <dgm:prSet/>
      <dgm:spPr/>
      <dgm:t>
        <a:bodyPr/>
        <a:lstStyle/>
        <a:p>
          <a:endParaRPr lang="sk-SK"/>
        </a:p>
      </dgm:t>
    </dgm:pt>
    <dgm:pt modelId="{4F613F5D-DC79-4C91-810D-180C7D24DDD0}">
      <dgm:prSet custT="1"/>
      <dgm:spPr/>
      <dgm:t>
        <a:bodyPr/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Meeting with DRP and SMF projects</a:t>
          </a:r>
          <a:r>
            <a:rPr lang="en-US" sz="1500" b="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: </a:t>
          </a:r>
          <a:r>
            <a:rPr lang="sk-SK" sz="1500" kern="1200" dirty="0">
              <a:solidFill>
                <a:schemeClr val="tx1"/>
              </a:solidFill>
            </a:rPr>
            <a:t>NUANCE, URGE, BIOPREP</a:t>
          </a:r>
          <a:endParaRPr lang="en-US" sz="1500" b="0" kern="1200" dirty="0">
            <a:solidFill>
              <a:schemeClr val="tx1"/>
            </a:solidFill>
            <a:latin typeface="Arial"/>
            <a:ea typeface="+mn-ea"/>
            <a:cs typeface="+mn-cs"/>
          </a:endParaRPr>
        </a:p>
      </dgm:t>
    </dgm:pt>
    <dgm:pt modelId="{4D09CCF6-6955-4E55-93D7-63247E2AA35D}" type="parTrans" cxnId="{295659B5-57B9-43BA-824E-C87FBE521F1C}">
      <dgm:prSet/>
      <dgm:spPr/>
      <dgm:t>
        <a:bodyPr/>
        <a:lstStyle/>
        <a:p>
          <a:endParaRPr lang="sk-SK"/>
        </a:p>
      </dgm:t>
    </dgm:pt>
    <dgm:pt modelId="{13BB96C6-5732-460D-A1A3-140507B4C630}" type="sibTrans" cxnId="{295659B5-57B9-43BA-824E-C87FBE521F1C}">
      <dgm:prSet/>
      <dgm:spPr/>
      <dgm:t>
        <a:bodyPr/>
        <a:lstStyle/>
        <a:p>
          <a:endParaRPr lang="sk-SK"/>
        </a:p>
      </dgm:t>
    </dgm:pt>
    <dgm:pt modelId="{2369D085-B4A5-49C5-B1BA-9B7F5159129A}">
      <dgm:prSet custT="1"/>
      <dgm:spPr/>
      <dgm:t>
        <a:bodyPr/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Participation at the </a:t>
          </a:r>
          <a:r>
            <a:rPr lang="en-US" sz="1500" b="1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VERITY project </a:t>
          </a:r>
          <a:r>
            <a:rPr lang="en-US" sz="1500" b="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(trust in science) experiment (4/2025)</a:t>
          </a:r>
        </a:p>
      </dgm:t>
    </dgm:pt>
    <dgm:pt modelId="{04C30905-AFCB-4D46-BE07-110886C463EC}" type="parTrans" cxnId="{C3EA11D3-9C29-4C30-B973-ED438875FE26}">
      <dgm:prSet/>
      <dgm:spPr/>
      <dgm:t>
        <a:bodyPr/>
        <a:lstStyle/>
        <a:p>
          <a:endParaRPr lang="sk-SK"/>
        </a:p>
      </dgm:t>
    </dgm:pt>
    <dgm:pt modelId="{4571C0D2-7C83-43F6-BFE8-66506CCC0671}" type="sibTrans" cxnId="{C3EA11D3-9C29-4C30-B973-ED438875FE26}">
      <dgm:prSet/>
      <dgm:spPr/>
      <dgm:t>
        <a:bodyPr/>
        <a:lstStyle/>
        <a:p>
          <a:endParaRPr lang="sk-SK"/>
        </a:p>
      </dgm:t>
    </dgm:pt>
    <dgm:pt modelId="{D755AE65-539B-4448-A645-22D39BCA5859}" type="pres">
      <dgm:prSet presAssocID="{E55B2FD7-4689-4D7C-9B9B-FDAABD8A0705}" presName="diagram" presStyleCnt="0">
        <dgm:presLayoutVars>
          <dgm:dir/>
          <dgm:animLvl val="lvl"/>
          <dgm:resizeHandles val="exact"/>
        </dgm:presLayoutVars>
      </dgm:prSet>
      <dgm:spPr/>
    </dgm:pt>
    <dgm:pt modelId="{E2DABA05-5D38-4932-84A8-1D3F925FB6BB}" type="pres">
      <dgm:prSet presAssocID="{F6D9332B-6090-4F26-A5AA-920549E50C5D}" presName="compNode" presStyleCnt="0"/>
      <dgm:spPr/>
    </dgm:pt>
    <dgm:pt modelId="{6FBA69EC-DB69-427D-B116-3E16C3E245BA}" type="pres">
      <dgm:prSet presAssocID="{F6D9332B-6090-4F26-A5AA-920549E50C5D}" presName="childRect" presStyleLbl="bgAcc1" presStyleIdx="0" presStyleCnt="2" custScaleX="112213" custScaleY="108503" custLinFactNeighborX="4442">
        <dgm:presLayoutVars>
          <dgm:bulletEnabled val="1"/>
        </dgm:presLayoutVars>
      </dgm:prSet>
      <dgm:spPr/>
    </dgm:pt>
    <dgm:pt modelId="{F6EA4954-098A-474B-9AC5-7D10BEF7C098}" type="pres">
      <dgm:prSet presAssocID="{F6D9332B-6090-4F26-A5AA-920549E50C5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291DB18-A4F2-48AE-8FE2-5A5CE30C3CBA}" type="pres">
      <dgm:prSet presAssocID="{F6D9332B-6090-4F26-A5AA-920549E50C5D}" presName="parentRect" presStyleLbl="alignNode1" presStyleIdx="0" presStyleCnt="2" custScaleX="112216" custLinFactNeighborX="4440" custLinFactNeighborY="12597"/>
      <dgm:spPr/>
    </dgm:pt>
    <dgm:pt modelId="{63E11E97-B35B-43D7-91F4-B61AE02B7073}" type="pres">
      <dgm:prSet presAssocID="{F6D9332B-6090-4F26-A5AA-920549E50C5D}" presName="adorn" presStyleLbl="fgAccFollowNode1" presStyleIdx="0" presStyleCnt="2" custLinFactNeighborX="6561" custLinFactNeighborY="75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ennov diagram"/>
        </a:ext>
      </dgm:extLst>
    </dgm:pt>
    <dgm:pt modelId="{C2EF5601-2EFD-40BB-B124-BD286C22C802}" type="pres">
      <dgm:prSet presAssocID="{DC62655C-0104-4DDB-92F4-4038F874DFDE}" presName="sibTrans" presStyleLbl="sibTrans2D1" presStyleIdx="0" presStyleCnt="0"/>
      <dgm:spPr/>
    </dgm:pt>
    <dgm:pt modelId="{A9455D20-E183-444E-9917-BE755BC88374}" type="pres">
      <dgm:prSet presAssocID="{5226BB5E-7321-4334-88FF-110DB80FC361}" presName="compNode" presStyleCnt="0"/>
      <dgm:spPr/>
    </dgm:pt>
    <dgm:pt modelId="{6A95AB28-CBFF-4DF0-AFC3-0FBD50C1B400}" type="pres">
      <dgm:prSet presAssocID="{5226BB5E-7321-4334-88FF-110DB80FC361}" presName="childRect" presStyleLbl="bgAcc1" presStyleIdx="1" presStyleCnt="2">
        <dgm:presLayoutVars>
          <dgm:bulletEnabled val="1"/>
        </dgm:presLayoutVars>
      </dgm:prSet>
      <dgm:spPr/>
    </dgm:pt>
    <dgm:pt modelId="{AAA2131B-98D5-43BD-8023-AA5CE6BAB394}" type="pres">
      <dgm:prSet presAssocID="{5226BB5E-7321-4334-88FF-110DB80FC36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2A097A1-2F75-42A9-B0D0-1A5DBF88C027}" type="pres">
      <dgm:prSet presAssocID="{5226BB5E-7321-4334-88FF-110DB80FC361}" presName="parentRect" presStyleLbl="alignNode1" presStyleIdx="1" presStyleCnt="2"/>
      <dgm:spPr/>
    </dgm:pt>
    <dgm:pt modelId="{1D3C5188-2C3A-4969-8E61-394A0C098A72}" type="pres">
      <dgm:prSet presAssocID="{5226BB5E-7321-4334-88FF-110DB80FC361}" presName="adorn" presStyleLbl="fgAccFollow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sadacia miestnosť výplň plnou farbou"/>
        </a:ext>
      </dgm:extLst>
    </dgm:pt>
  </dgm:ptLst>
  <dgm:cxnLst>
    <dgm:cxn modelId="{740B9104-4E4E-4539-AF97-00EBD84E1212}" srcId="{E55B2FD7-4689-4D7C-9B9B-FDAABD8A0705}" destId="{5226BB5E-7321-4334-88FF-110DB80FC361}" srcOrd="1" destOrd="0" parTransId="{165DEC16-FFBA-4556-B346-681A72964CAD}" sibTransId="{70DADE11-5319-4847-946D-AEFD78DF010E}"/>
    <dgm:cxn modelId="{5B95950A-08A8-49C4-B468-19A88B8E316A}" type="presOf" srcId="{001D2099-6C51-4ABA-99F1-57C54893A597}" destId="{6A95AB28-CBFF-4DF0-AFC3-0FBD50C1B400}" srcOrd="0" destOrd="0" presId="urn:microsoft.com/office/officeart/2005/8/layout/bList2"/>
    <dgm:cxn modelId="{9EC4CE1A-7C22-43D8-8D67-027A360D5B9A}" srcId="{F6D9332B-6090-4F26-A5AA-920549E50C5D}" destId="{1966449F-3410-4EBE-9149-4A4B2F27DB82}" srcOrd="1" destOrd="0" parTransId="{9EEDEA50-D3B3-4FDE-B698-6E0162F7773F}" sibTransId="{E7A1E50A-D057-4A6E-ADAF-64EA0357D61C}"/>
    <dgm:cxn modelId="{AEA34D24-F6B0-4E51-9AC9-CD14F87F2282}" srcId="{F6D9332B-6090-4F26-A5AA-920549E50C5D}" destId="{94A4065D-B416-4A2A-94F4-7228963AA927}" srcOrd="4" destOrd="0" parTransId="{D3A7FAD7-109D-4FE7-B4A2-3355D714BD5A}" sibTransId="{E0852D57-1043-43FA-A051-F562E0A683AC}"/>
    <dgm:cxn modelId="{356FE028-D0BE-41E2-8DCF-307631608765}" type="presOf" srcId="{5D8EC784-54D5-4B80-9E6F-BBDFAD0BF9AD}" destId="{6FBA69EC-DB69-427D-B116-3E16C3E245BA}" srcOrd="0" destOrd="5" presId="urn:microsoft.com/office/officeart/2005/8/layout/bList2"/>
    <dgm:cxn modelId="{451C8F29-BC7B-49A3-8C9F-2AB3B941213B}" srcId="{F6D9332B-6090-4F26-A5AA-920549E50C5D}" destId="{5D8EC784-54D5-4B80-9E6F-BBDFAD0BF9AD}" srcOrd="5" destOrd="0" parTransId="{FADFD799-D122-42F4-B716-E5AFA278070C}" sibTransId="{75E70FB2-A5AC-4803-A7C8-16594FB2152A}"/>
    <dgm:cxn modelId="{17DE5E33-3148-4E1C-9C1B-87C8B3991BC3}" type="presOf" srcId="{87587405-C381-4039-9BFB-7EA507AFFD55}" destId="{6FBA69EC-DB69-427D-B116-3E16C3E245BA}" srcOrd="0" destOrd="2" presId="urn:microsoft.com/office/officeart/2005/8/layout/bList2"/>
    <dgm:cxn modelId="{D7945644-AEBC-497D-BC4B-0A3399F601DB}" type="presOf" srcId="{4F613F5D-DC79-4C91-810D-180C7D24DDD0}" destId="{6A95AB28-CBFF-4DF0-AFC3-0FBD50C1B400}" srcOrd="0" destOrd="2" presId="urn:microsoft.com/office/officeart/2005/8/layout/bList2"/>
    <dgm:cxn modelId="{B04D8564-000D-4B05-9896-9F373ED585ED}" type="presOf" srcId="{2369D085-B4A5-49C5-B1BA-9B7F5159129A}" destId="{6A95AB28-CBFF-4DF0-AFC3-0FBD50C1B400}" srcOrd="0" destOrd="3" presId="urn:microsoft.com/office/officeart/2005/8/layout/bList2"/>
    <dgm:cxn modelId="{39EF156D-CC5B-41B4-8DC0-6A79684CF4A8}" type="presOf" srcId="{63049C67-5C8A-4F60-9733-A0EF8E57A470}" destId="{6A95AB28-CBFF-4DF0-AFC3-0FBD50C1B400}" srcOrd="0" destOrd="1" presId="urn:microsoft.com/office/officeart/2005/8/layout/bList2"/>
    <dgm:cxn modelId="{C852B578-233C-47A2-8501-C829734C884A}" type="presOf" srcId="{4DCC45D3-5067-43E3-9BA6-049CFE5071DA}" destId="{6FBA69EC-DB69-427D-B116-3E16C3E245BA}" srcOrd="0" destOrd="3" presId="urn:microsoft.com/office/officeart/2005/8/layout/bList2"/>
    <dgm:cxn modelId="{423B9F59-333D-45B6-85CC-8731DE7C49EC}" type="presOf" srcId="{DC62655C-0104-4DDB-92F4-4038F874DFDE}" destId="{C2EF5601-2EFD-40BB-B124-BD286C22C802}" srcOrd="0" destOrd="0" presId="urn:microsoft.com/office/officeart/2005/8/layout/bList2"/>
    <dgm:cxn modelId="{0F194A7C-A7EE-4F04-96EB-C411342D8970}" type="presOf" srcId="{458B7F8B-9788-493D-AF04-C1CF7A3EFD2B}" destId="{6A95AB28-CBFF-4DF0-AFC3-0FBD50C1B400}" srcOrd="0" destOrd="4" presId="urn:microsoft.com/office/officeart/2005/8/layout/bList2"/>
    <dgm:cxn modelId="{44B2D682-5D71-4AD5-B7D2-E3827A7CEC3F}" srcId="{F6D9332B-6090-4F26-A5AA-920549E50C5D}" destId="{4DCC45D3-5067-43E3-9BA6-049CFE5071DA}" srcOrd="3" destOrd="0" parTransId="{EE09C93A-C588-4C25-B604-B6CE20EF5EC5}" sibTransId="{E4269B78-74FB-40ED-A51D-EE21100F214C}"/>
    <dgm:cxn modelId="{B8823593-D0E5-464A-8452-482EA842F2E6}" srcId="{F6D9332B-6090-4F26-A5AA-920549E50C5D}" destId="{C3F9730D-9AC7-4FBE-8924-9FB1A3C66355}" srcOrd="0" destOrd="0" parTransId="{9DDAB9E6-7532-469D-B9EE-F8A3D3AE8A22}" sibTransId="{9B1664B7-7139-4293-94F1-AEBE0C792B4F}"/>
    <dgm:cxn modelId="{749E31A6-C9AA-4EE6-A35C-43B3BE07C0C8}" srcId="{F6D9332B-6090-4F26-A5AA-920549E50C5D}" destId="{87587405-C381-4039-9BFB-7EA507AFFD55}" srcOrd="2" destOrd="0" parTransId="{CD1B26BC-A153-4684-8C78-106364848965}" sibTransId="{02B85B30-6ACF-4144-BE41-BB1B0D803F4F}"/>
    <dgm:cxn modelId="{295659B5-57B9-43BA-824E-C87FBE521F1C}" srcId="{5226BB5E-7321-4334-88FF-110DB80FC361}" destId="{4F613F5D-DC79-4C91-810D-180C7D24DDD0}" srcOrd="2" destOrd="0" parTransId="{4D09CCF6-6955-4E55-93D7-63247E2AA35D}" sibTransId="{13BB96C6-5732-460D-A1A3-140507B4C630}"/>
    <dgm:cxn modelId="{325BE0BA-1252-43E9-9A5B-7A4A2871E506}" srcId="{E55B2FD7-4689-4D7C-9B9B-FDAABD8A0705}" destId="{F6D9332B-6090-4F26-A5AA-920549E50C5D}" srcOrd="0" destOrd="0" parTransId="{B343FE10-18E8-452E-ABBE-B084F7C976F7}" sibTransId="{DC62655C-0104-4DDB-92F4-4038F874DFDE}"/>
    <dgm:cxn modelId="{2A6335C5-CD26-49D5-A869-8A9106D54FA1}" type="presOf" srcId="{5226BB5E-7321-4334-88FF-110DB80FC361}" destId="{AAA2131B-98D5-43BD-8023-AA5CE6BAB394}" srcOrd="0" destOrd="0" presId="urn:microsoft.com/office/officeart/2005/8/layout/bList2"/>
    <dgm:cxn modelId="{F4D9A2CD-7FF0-476B-A1ED-922917A15059}" srcId="{5226BB5E-7321-4334-88FF-110DB80FC361}" destId="{001D2099-6C51-4ABA-99F1-57C54893A597}" srcOrd="0" destOrd="0" parTransId="{4CE3DD0B-90FF-4DC2-8EFD-7F21A12A9202}" sibTransId="{B5CC5DE9-E985-44CE-8402-F70A5DFF0C52}"/>
    <dgm:cxn modelId="{C3EA11D3-9C29-4C30-B973-ED438875FE26}" srcId="{5226BB5E-7321-4334-88FF-110DB80FC361}" destId="{2369D085-B4A5-49C5-B1BA-9B7F5159129A}" srcOrd="3" destOrd="0" parTransId="{04C30905-AFCB-4D46-BE07-110886C463EC}" sibTransId="{4571C0D2-7C83-43F6-BFE8-66506CCC0671}"/>
    <dgm:cxn modelId="{1F2235D8-7094-4791-BA3E-E6D26A7828BE}" type="presOf" srcId="{94A4065D-B416-4A2A-94F4-7228963AA927}" destId="{6FBA69EC-DB69-427D-B116-3E16C3E245BA}" srcOrd="0" destOrd="4" presId="urn:microsoft.com/office/officeart/2005/8/layout/bList2"/>
    <dgm:cxn modelId="{957828DC-EC0A-4B1F-ADAF-C71E6B32B571}" type="presOf" srcId="{1966449F-3410-4EBE-9149-4A4B2F27DB82}" destId="{6FBA69EC-DB69-427D-B116-3E16C3E245BA}" srcOrd="0" destOrd="1" presId="urn:microsoft.com/office/officeart/2005/8/layout/bList2"/>
    <dgm:cxn modelId="{4B40F6E3-CC87-489B-96CA-43486A2ED7CB}" type="presOf" srcId="{C3F9730D-9AC7-4FBE-8924-9FB1A3C66355}" destId="{6FBA69EC-DB69-427D-B116-3E16C3E245BA}" srcOrd="0" destOrd="0" presId="urn:microsoft.com/office/officeart/2005/8/layout/bList2"/>
    <dgm:cxn modelId="{D4B517E5-D668-4F27-BB67-180A0602C101}" type="presOf" srcId="{F6D9332B-6090-4F26-A5AA-920549E50C5D}" destId="{F6EA4954-098A-474B-9AC5-7D10BEF7C098}" srcOrd="0" destOrd="0" presId="urn:microsoft.com/office/officeart/2005/8/layout/bList2"/>
    <dgm:cxn modelId="{00F6C2E8-A24D-4C0E-9982-37AC4B18926F}" type="presOf" srcId="{F6D9332B-6090-4F26-A5AA-920549E50C5D}" destId="{A291DB18-A4F2-48AE-8FE2-5A5CE30C3CBA}" srcOrd="1" destOrd="0" presId="urn:microsoft.com/office/officeart/2005/8/layout/bList2"/>
    <dgm:cxn modelId="{9BC644EA-2B19-415F-A94A-EA5ACC3C494A}" type="presOf" srcId="{E55B2FD7-4689-4D7C-9B9B-FDAABD8A0705}" destId="{D755AE65-539B-4448-A645-22D39BCA5859}" srcOrd="0" destOrd="0" presId="urn:microsoft.com/office/officeart/2005/8/layout/bList2"/>
    <dgm:cxn modelId="{727A43ED-C935-49CE-8B6C-0309A600EB96}" srcId="{5226BB5E-7321-4334-88FF-110DB80FC361}" destId="{458B7F8B-9788-493D-AF04-C1CF7A3EFD2B}" srcOrd="4" destOrd="0" parTransId="{74BB4AD2-A49C-4795-A1A3-974F02E67A84}" sibTransId="{CA7096A9-8C70-44A3-B30C-9B4E1BCDE5D2}"/>
    <dgm:cxn modelId="{7BECADEF-2CC1-4F1E-975B-D3B27315BACF}" type="presOf" srcId="{5226BB5E-7321-4334-88FF-110DB80FC361}" destId="{F2A097A1-2F75-42A9-B0D0-1A5DBF88C027}" srcOrd="1" destOrd="0" presId="urn:microsoft.com/office/officeart/2005/8/layout/bList2"/>
    <dgm:cxn modelId="{475A99FD-B71D-4B11-B4E4-2DF6331EBFC8}" srcId="{5226BB5E-7321-4334-88FF-110DB80FC361}" destId="{63049C67-5C8A-4F60-9733-A0EF8E57A470}" srcOrd="1" destOrd="0" parTransId="{D0B544AF-DCE5-44B2-A2BF-5786FD5907DB}" sibTransId="{F6E1C5A7-9B6C-472F-A41C-DE2F8E583732}"/>
    <dgm:cxn modelId="{A2F41938-403D-4E36-A4F4-6A886C9FA73D}" type="presParOf" srcId="{D755AE65-539B-4448-A645-22D39BCA5859}" destId="{E2DABA05-5D38-4932-84A8-1D3F925FB6BB}" srcOrd="0" destOrd="0" presId="urn:microsoft.com/office/officeart/2005/8/layout/bList2"/>
    <dgm:cxn modelId="{3CC0EDB6-3421-4DD6-A90D-BFA0D0282BD5}" type="presParOf" srcId="{E2DABA05-5D38-4932-84A8-1D3F925FB6BB}" destId="{6FBA69EC-DB69-427D-B116-3E16C3E245BA}" srcOrd="0" destOrd="0" presId="urn:microsoft.com/office/officeart/2005/8/layout/bList2"/>
    <dgm:cxn modelId="{FD4C6097-FC19-4DB3-BF21-DF9CB86A88FD}" type="presParOf" srcId="{E2DABA05-5D38-4932-84A8-1D3F925FB6BB}" destId="{F6EA4954-098A-474B-9AC5-7D10BEF7C098}" srcOrd="1" destOrd="0" presId="urn:microsoft.com/office/officeart/2005/8/layout/bList2"/>
    <dgm:cxn modelId="{A3148761-03AC-40B7-88A1-C1B0A105F402}" type="presParOf" srcId="{E2DABA05-5D38-4932-84A8-1D3F925FB6BB}" destId="{A291DB18-A4F2-48AE-8FE2-5A5CE30C3CBA}" srcOrd="2" destOrd="0" presId="urn:microsoft.com/office/officeart/2005/8/layout/bList2"/>
    <dgm:cxn modelId="{A2022523-3FE5-4452-8F6B-153A0B6B2D1C}" type="presParOf" srcId="{E2DABA05-5D38-4932-84A8-1D3F925FB6BB}" destId="{63E11E97-B35B-43D7-91F4-B61AE02B7073}" srcOrd="3" destOrd="0" presId="urn:microsoft.com/office/officeart/2005/8/layout/bList2"/>
    <dgm:cxn modelId="{5863AB3B-A704-4FC4-B1D0-4A0D18235328}" type="presParOf" srcId="{D755AE65-539B-4448-A645-22D39BCA5859}" destId="{C2EF5601-2EFD-40BB-B124-BD286C22C802}" srcOrd="1" destOrd="0" presId="urn:microsoft.com/office/officeart/2005/8/layout/bList2"/>
    <dgm:cxn modelId="{944DD69F-0325-4C1D-AF1E-21C361288932}" type="presParOf" srcId="{D755AE65-539B-4448-A645-22D39BCA5859}" destId="{A9455D20-E183-444E-9917-BE755BC88374}" srcOrd="2" destOrd="0" presId="urn:microsoft.com/office/officeart/2005/8/layout/bList2"/>
    <dgm:cxn modelId="{92F68484-2462-4BFC-8EBD-D43B00682E1E}" type="presParOf" srcId="{A9455D20-E183-444E-9917-BE755BC88374}" destId="{6A95AB28-CBFF-4DF0-AFC3-0FBD50C1B400}" srcOrd="0" destOrd="0" presId="urn:microsoft.com/office/officeart/2005/8/layout/bList2"/>
    <dgm:cxn modelId="{E666E3D6-EB89-4920-9F62-054B615C1642}" type="presParOf" srcId="{A9455D20-E183-444E-9917-BE755BC88374}" destId="{AAA2131B-98D5-43BD-8023-AA5CE6BAB394}" srcOrd="1" destOrd="0" presId="urn:microsoft.com/office/officeart/2005/8/layout/bList2"/>
    <dgm:cxn modelId="{C525BD55-E65F-4B44-9DE4-58FFC02EEA47}" type="presParOf" srcId="{A9455D20-E183-444E-9917-BE755BC88374}" destId="{F2A097A1-2F75-42A9-B0D0-1A5DBF88C027}" srcOrd="2" destOrd="0" presId="urn:microsoft.com/office/officeart/2005/8/layout/bList2"/>
    <dgm:cxn modelId="{BAA06E0A-F5CB-4F92-AD17-433F051E339E}" type="presParOf" srcId="{A9455D20-E183-444E-9917-BE755BC88374}" destId="{1D3C5188-2C3A-4969-8E61-394A0C098A72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04045-7C9F-4759-A516-9DA8B5114D34}">
      <dsp:nvSpPr>
        <dsp:cNvPr id="0" name=""/>
        <dsp:cNvSpPr/>
      </dsp:nvSpPr>
      <dsp:spPr>
        <a:xfrm>
          <a:off x="3616" y="518197"/>
          <a:ext cx="3909641" cy="291846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</a:rPr>
            <a:t>enhancing transnational, inter-sectorial and inter-institutional cooperation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besides political representatives of the 14 participating countries also </a:t>
          </a:r>
          <a:r>
            <a:rPr lang="en-US" sz="1400" b="1" kern="1200" dirty="0">
              <a:solidFill>
                <a:schemeClr val="tx1"/>
              </a:solidFill>
            </a:rPr>
            <a:t>experts from various research fields </a:t>
          </a:r>
          <a:r>
            <a:rPr lang="en-US" sz="1400" kern="1200" dirty="0">
              <a:solidFill>
                <a:schemeClr val="tx1"/>
              </a:solidFill>
            </a:rPr>
            <a:t>(such as environment, IC, health etc.) and representatives of the international, European and national  institutions (such as DG R&amp;I, EACEA, JRC, funding Agencies, Horizon Europe support structures etc.) will be involved in the work of the SG 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chemeClr val="tx1"/>
            </a:solidFill>
          </a:endParaRPr>
        </a:p>
      </dsp:txBody>
      <dsp:txXfrm>
        <a:off x="71999" y="586580"/>
        <a:ext cx="3772875" cy="2850081"/>
      </dsp:txXfrm>
    </dsp:sp>
    <dsp:sp modelId="{96C73E3E-4227-48A9-9276-2B21635FB6A6}">
      <dsp:nvSpPr>
        <dsp:cNvPr id="0" name=""/>
        <dsp:cNvSpPr/>
      </dsp:nvSpPr>
      <dsp:spPr>
        <a:xfrm>
          <a:off x="3616" y="3436662"/>
          <a:ext cx="3909641" cy="1254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SO1: Governance </a:t>
          </a:r>
        </a:p>
      </dsp:txBody>
      <dsp:txXfrm>
        <a:off x="3616" y="3436662"/>
        <a:ext cx="2753268" cy="1254939"/>
      </dsp:txXfrm>
    </dsp:sp>
    <dsp:sp modelId="{299BB998-2BC2-45FB-81AF-9B8952F8FFF6}">
      <dsp:nvSpPr>
        <dsp:cNvPr id="0" name=""/>
        <dsp:cNvSpPr/>
      </dsp:nvSpPr>
      <dsp:spPr>
        <a:xfrm>
          <a:off x="2867482" y="3635998"/>
          <a:ext cx="1368374" cy="136837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3A1628-3A47-4B1E-911F-3960DD2282AF}">
      <dsp:nvSpPr>
        <dsp:cNvPr id="0" name=""/>
        <dsp:cNvSpPr/>
      </dsp:nvSpPr>
      <dsp:spPr>
        <a:xfrm>
          <a:off x="4574863" y="518197"/>
          <a:ext cx="3909641" cy="291846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chemeClr val="tx1"/>
              </a:solidFill>
            </a:rPr>
            <a:t>co</a:t>
          </a:r>
          <a:r>
            <a:rPr lang="en-US" sz="1400" kern="1200" dirty="0">
              <a:solidFill>
                <a:schemeClr val="tx1"/>
              </a:solidFill>
            </a:rPr>
            <a:t>ntributing to </a:t>
          </a:r>
          <a:r>
            <a:rPr lang="en-US" sz="1400" b="1" kern="1200" dirty="0">
              <a:solidFill>
                <a:schemeClr val="tx1"/>
              </a:solidFill>
            </a:rPr>
            <a:t>full compliance of the Danube count</a:t>
          </a:r>
          <a:r>
            <a:rPr lang="sk-SK" sz="1400" b="1" kern="1200" dirty="0">
              <a:solidFill>
                <a:schemeClr val="tx1"/>
              </a:solidFill>
            </a:rPr>
            <a:t>r</a:t>
          </a:r>
          <a:r>
            <a:rPr lang="en-US" sz="1400" b="1" kern="1200" dirty="0" err="1">
              <a:solidFill>
                <a:schemeClr val="tx1"/>
              </a:solidFill>
            </a:rPr>
            <a:t>ies</a:t>
          </a:r>
          <a:r>
            <a:rPr lang="en-US" sz="1400" b="1" kern="1200" dirty="0">
              <a:solidFill>
                <a:schemeClr val="tx1"/>
              </a:solidFill>
            </a:rPr>
            <a:t> with ERA objectives and priorities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supporting </a:t>
          </a:r>
          <a:r>
            <a:rPr lang="en-US" sz="1400" b="1" kern="1200" dirty="0">
              <a:solidFill>
                <a:schemeClr val="tx1"/>
              </a:solidFill>
            </a:rPr>
            <a:t>participation of the Danube countries in the EU funded </a:t>
          </a:r>
          <a:r>
            <a:rPr lang="en-US" sz="1400" b="1" kern="1200" dirty="0" err="1">
              <a:solidFill>
                <a:schemeClr val="tx1"/>
              </a:solidFill>
            </a:rPr>
            <a:t>programmes</a:t>
          </a:r>
          <a:r>
            <a:rPr lang="en-US" sz="1400" b="1" kern="1200" dirty="0">
              <a:solidFill>
                <a:schemeClr val="tx1"/>
              </a:solidFill>
            </a:rPr>
            <a:t> and ERA actions 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</a:rPr>
            <a:t>mid-term evaluation of the Danube countries participation in Horizon Europe including resulting recommendations 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</a:rPr>
            <a:t>political  position </a:t>
          </a:r>
          <a:r>
            <a:rPr lang="en-US" sz="1400" b="0" kern="1200" dirty="0">
              <a:solidFill>
                <a:schemeClr val="tx1"/>
              </a:solidFill>
            </a:rPr>
            <a:t>of  the Danube countries for designing the new 10</a:t>
          </a:r>
          <a:r>
            <a:rPr lang="en-US" sz="1400" b="0" kern="1200" baseline="30000" dirty="0">
              <a:solidFill>
                <a:schemeClr val="tx1"/>
              </a:solidFill>
            </a:rPr>
            <a:t>th</a:t>
          </a:r>
          <a:r>
            <a:rPr lang="en-US" sz="1400" b="0" kern="1200" dirty="0">
              <a:solidFill>
                <a:schemeClr val="tx1"/>
              </a:solidFill>
            </a:rPr>
            <a:t> EU framework </a:t>
          </a:r>
          <a:r>
            <a:rPr lang="en-US" sz="1400" b="0" kern="1200" dirty="0" err="1">
              <a:solidFill>
                <a:schemeClr val="tx1"/>
              </a:solidFill>
            </a:rPr>
            <a:t>programme</a:t>
          </a:r>
          <a:r>
            <a:rPr lang="en-US" sz="1400" b="0" kern="1200" dirty="0">
              <a:solidFill>
                <a:schemeClr val="tx1"/>
              </a:solidFill>
            </a:rPr>
            <a:t> for research and innovation 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support to </a:t>
          </a:r>
          <a:r>
            <a:rPr lang="en-US" sz="1400" b="1" kern="1200" dirty="0">
              <a:solidFill>
                <a:schemeClr val="tx1"/>
              </a:solidFill>
            </a:rPr>
            <a:t>development of the S3 and S4 strategies</a:t>
          </a:r>
          <a:r>
            <a:rPr lang="en-US" sz="1400" kern="1200" dirty="0">
              <a:solidFill>
                <a:schemeClr val="tx1"/>
              </a:solidFill>
            </a:rPr>
            <a:t> of the Danube countries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chemeClr val="tx1"/>
            </a:solidFill>
          </a:endParaRPr>
        </a:p>
      </dsp:txBody>
      <dsp:txXfrm>
        <a:off x="4643246" y="586580"/>
        <a:ext cx="3772875" cy="2850081"/>
      </dsp:txXfrm>
    </dsp:sp>
    <dsp:sp modelId="{6E0C1092-443C-4C2C-8841-926096819B89}">
      <dsp:nvSpPr>
        <dsp:cNvPr id="0" name=""/>
        <dsp:cNvSpPr/>
      </dsp:nvSpPr>
      <dsp:spPr>
        <a:xfrm>
          <a:off x="4574863" y="3436662"/>
          <a:ext cx="3909641" cy="1254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SO2: To Support Policy Development and Policy Initiatives </a:t>
          </a:r>
        </a:p>
      </dsp:txBody>
      <dsp:txXfrm>
        <a:off x="4574863" y="3436662"/>
        <a:ext cx="2753268" cy="1254939"/>
      </dsp:txXfrm>
    </dsp:sp>
    <dsp:sp modelId="{851FB99A-4FCC-41ED-B56D-330F9A1B0ED7}">
      <dsp:nvSpPr>
        <dsp:cNvPr id="0" name=""/>
        <dsp:cNvSpPr/>
      </dsp:nvSpPr>
      <dsp:spPr>
        <a:xfrm>
          <a:off x="7438729" y="3635998"/>
          <a:ext cx="1368374" cy="136837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A69EC-DB69-427D-B116-3E16C3E245BA}">
      <dsp:nvSpPr>
        <dsp:cNvPr id="0" name=""/>
        <dsp:cNvSpPr/>
      </dsp:nvSpPr>
      <dsp:spPr>
        <a:xfrm>
          <a:off x="3616" y="211725"/>
          <a:ext cx="3909641" cy="291846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supporting participation of the Danube countries in </a:t>
          </a:r>
          <a:r>
            <a:rPr lang="en-US" sz="1600" b="1" kern="1200" dirty="0">
              <a:solidFill>
                <a:schemeClr val="tx1"/>
              </a:solidFill>
            </a:rPr>
            <a:t>Horizon Europe, EIT, COST, EUREKA, ERASMUS+, etc.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PACs will  ensure continuation of successfully established platform  the </a:t>
          </a:r>
          <a:r>
            <a:rPr lang="en-US" sz="1600" b="1" kern="1200" dirty="0">
              <a:solidFill>
                <a:schemeClr val="tx1"/>
              </a:solidFill>
            </a:rPr>
            <a:t>Danube Funding Coordination Network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chemeClr val="tx1"/>
              </a:solidFill>
            </a:rPr>
            <a:t>Flagship projects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b="1" kern="1200" dirty="0">
            <a:solidFill>
              <a:schemeClr val="tx1"/>
            </a:solidFill>
          </a:endParaRPr>
        </a:p>
      </dsp:txBody>
      <dsp:txXfrm>
        <a:off x="71999" y="280108"/>
        <a:ext cx="3772875" cy="2850081"/>
      </dsp:txXfrm>
    </dsp:sp>
    <dsp:sp modelId="{A291DB18-A4F2-48AE-8FE2-5A5CE30C3CBA}">
      <dsp:nvSpPr>
        <dsp:cNvPr id="0" name=""/>
        <dsp:cNvSpPr/>
      </dsp:nvSpPr>
      <dsp:spPr>
        <a:xfrm>
          <a:off x="3616" y="3130190"/>
          <a:ext cx="3909641" cy="1254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SO3: To support ongoing projects and development of new projects </a:t>
          </a:r>
        </a:p>
      </dsp:txBody>
      <dsp:txXfrm>
        <a:off x="3616" y="3130190"/>
        <a:ext cx="2753268" cy="1254939"/>
      </dsp:txXfrm>
    </dsp:sp>
    <dsp:sp modelId="{63E11E97-B35B-43D7-91F4-B61AE02B7073}">
      <dsp:nvSpPr>
        <dsp:cNvPr id="0" name=""/>
        <dsp:cNvSpPr/>
      </dsp:nvSpPr>
      <dsp:spPr>
        <a:xfrm>
          <a:off x="2867482" y="3329526"/>
          <a:ext cx="1368374" cy="136837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5AB28-CBFF-4DF0-AFC3-0FBD50C1B400}">
      <dsp:nvSpPr>
        <dsp:cNvPr id="0" name=""/>
        <dsp:cNvSpPr/>
      </dsp:nvSpPr>
      <dsp:spPr>
        <a:xfrm>
          <a:off x="4574863" y="211725"/>
          <a:ext cx="3909641" cy="291846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</a:rPr>
            <a:t>PACs will </a:t>
          </a:r>
          <a:r>
            <a:rPr lang="en-US" sz="1500" b="1" kern="1200" dirty="0">
              <a:solidFill>
                <a:schemeClr val="tx1"/>
              </a:solidFill>
            </a:rPr>
            <a:t>cooperate with DSP </a:t>
          </a:r>
          <a:r>
            <a:rPr lang="en-US" sz="1500" kern="1200" dirty="0">
              <a:solidFill>
                <a:schemeClr val="tx1"/>
              </a:solidFill>
            </a:rPr>
            <a:t>and disseminate information on </a:t>
          </a:r>
          <a:r>
            <a:rPr lang="en-US" sz="1500" b="1" kern="1200" dirty="0">
              <a:solidFill>
                <a:schemeClr val="tx1"/>
              </a:solidFill>
            </a:rPr>
            <a:t>funding possibilities within DRP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</a:rPr>
            <a:t>information on </a:t>
          </a:r>
          <a:r>
            <a:rPr lang="en-US" sz="1500" b="1" kern="1200" dirty="0">
              <a:solidFill>
                <a:schemeClr val="tx1"/>
              </a:solidFill>
            </a:rPr>
            <a:t>embedding the EUSDR in national operational </a:t>
          </a:r>
          <a:r>
            <a:rPr lang="en-US" sz="1500" b="1" kern="1200" dirty="0" err="1">
              <a:solidFill>
                <a:schemeClr val="tx1"/>
              </a:solidFill>
            </a:rPr>
            <a:t>programmes</a:t>
          </a:r>
          <a:r>
            <a:rPr lang="en-US" sz="1500" kern="1200" dirty="0">
              <a:solidFill>
                <a:schemeClr val="tx1"/>
              </a:solidFill>
            </a:rPr>
            <a:t> will be shared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</a:rPr>
            <a:t>supporting </a:t>
          </a:r>
          <a:r>
            <a:rPr lang="en-US" sz="1500" b="1" kern="1200" dirty="0">
              <a:solidFill>
                <a:schemeClr val="tx1"/>
              </a:solidFill>
            </a:rPr>
            <a:t>awareness of young generation on environmental issues</a:t>
          </a:r>
          <a:r>
            <a:rPr lang="en-US" sz="1500" kern="1200" dirty="0">
              <a:solidFill>
                <a:schemeClr val="tx1"/>
              </a:solidFill>
            </a:rPr>
            <a:t>, in particular connected with water online educational activities and discussions with relevant experts  will be </a:t>
          </a:r>
          <a:r>
            <a:rPr lang="en-US" sz="1500" kern="1200" dirty="0" err="1">
              <a:solidFill>
                <a:schemeClr val="tx1"/>
              </a:solidFill>
            </a:rPr>
            <a:t>organised</a:t>
          </a:r>
          <a:r>
            <a:rPr lang="en-US" sz="1500" kern="1200" dirty="0">
              <a:solidFill>
                <a:schemeClr val="tx1"/>
              </a:solidFill>
            </a:rPr>
            <a:t> in cooperation with PA4</a:t>
          </a:r>
        </a:p>
      </dsp:txBody>
      <dsp:txXfrm>
        <a:off x="4643246" y="280108"/>
        <a:ext cx="3772875" cy="2850081"/>
      </dsp:txXfrm>
    </dsp:sp>
    <dsp:sp modelId="{F2A097A1-2F75-42A9-B0D0-1A5DBF88C027}">
      <dsp:nvSpPr>
        <dsp:cNvPr id="0" name=""/>
        <dsp:cNvSpPr/>
      </dsp:nvSpPr>
      <dsp:spPr>
        <a:xfrm>
          <a:off x="4574863" y="3130190"/>
          <a:ext cx="3909641" cy="1254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SO4: To enhance cooperation between core PA stakeholders</a:t>
          </a:r>
        </a:p>
      </dsp:txBody>
      <dsp:txXfrm>
        <a:off x="4574863" y="3130190"/>
        <a:ext cx="2753268" cy="1254939"/>
      </dsp:txXfrm>
    </dsp:sp>
    <dsp:sp modelId="{1D3C5188-2C3A-4969-8E61-394A0C098A72}">
      <dsp:nvSpPr>
        <dsp:cNvPr id="0" name=""/>
        <dsp:cNvSpPr/>
      </dsp:nvSpPr>
      <dsp:spPr>
        <a:xfrm>
          <a:off x="7438729" y="3329526"/>
          <a:ext cx="1368374" cy="136837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04045-7C9F-4759-A516-9DA8B5114D34}">
      <dsp:nvSpPr>
        <dsp:cNvPr id="0" name=""/>
        <dsp:cNvSpPr/>
      </dsp:nvSpPr>
      <dsp:spPr>
        <a:xfrm>
          <a:off x="3616" y="256170"/>
          <a:ext cx="3909641" cy="396657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chemeClr val="tx1"/>
              </a:solidFill>
            </a:rPr>
            <a:t>PA7 project management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>
              <a:solidFill>
                <a:schemeClr val="tx1"/>
              </a:solidFill>
            </a:rPr>
            <a:t>Regular PA7 team meetings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>
              <a:solidFill>
                <a:schemeClr val="tx1"/>
              </a:solidFill>
            </a:rPr>
            <a:t>Reporting activities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>
              <a:solidFill>
                <a:schemeClr val="tx1"/>
              </a:solidFill>
            </a:rPr>
            <a:t>Procurements related to the PA7 events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b="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chemeClr val="tx1"/>
              </a:solidFill>
            </a:rPr>
            <a:t>Participation at meetings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400" b="0" kern="1200" dirty="0">
              <a:solidFill>
                <a:schemeClr val="tx1"/>
              </a:solidFill>
            </a:rPr>
            <a:t>EUSDR PAC Meeting (</a:t>
          </a:r>
          <a:r>
            <a:rPr lang="en-US" sz="1400" b="0" kern="1200" dirty="0">
              <a:solidFill>
                <a:schemeClr val="tx1"/>
              </a:solidFill>
            </a:rPr>
            <a:t>2</a:t>
          </a:r>
          <a:r>
            <a:rPr lang="sr-Latn-RS" sz="1400" b="0" kern="1200" dirty="0">
              <a:solidFill>
                <a:schemeClr val="tx1"/>
              </a:solidFill>
            </a:rPr>
            <a:t>/202</a:t>
          </a:r>
          <a:r>
            <a:rPr lang="en-US" sz="1400" b="0" kern="1200" dirty="0">
              <a:solidFill>
                <a:schemeClr val="tx1"/>
              </a:solidFill>
            </a:rPr>
            <a:t>5</a:t>
          </a:r>
          <a:r>
            <a:rPr lang="sr-Latn-RS" sz="1400" b="0" kern="1200" dirty="0">
              <a:solidFill>
                <a:schemeClr val="tx1"/>
              </a:solidFill>
            </a:rPr>
            <a:t>)</a:t>
          </a:r>
          <a:r>
            <a:rPr lang="en-US" sz="1400" b="0" kern="1200" dirty="0">
              <a:solidFill>
                <a:schemeClr val="tx1"/>
              </a:solidFill>
            </a:rPr>
            <a:t>, Sarajevo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>
              <a:solidFill>
                <a:schemeClr val="tx1"/>
              </a:solidFill>
            </a:rPr>
            <a:t>Regular online Chats with EUSDR (BiH) PRES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>
              <a:solidFill>
                <a:schemeClr val="tx1"/>
              </a:solidFill>
            </a:rPr>
            <a:t>Meetings related to the Governance (5,6/2025)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r-Latn-RS" sz="1400" b="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chemeClr val="tx1"/>
              </a:solidFill>
            </a:rPr>
            <a:t>Communication and vis</a:t>
          </a:r>
          <a:r>
            <a:rPr lang="sr-Latn-RS" sz="1800" b="1" kern="1200" dirty="0">
              <a:solidFill>
                <a:schemeClr val="tx1"/>
              </a:solidFill>
            </a:rPr>
            <a:t>i</a:t>
          </a:r>
          <a:r>
            <a:rPr lang="en-US" sz="1800" b="1" kern="1200" dirty="0" err="1">
              <a:solidFill>
                <a:schemeClr val="tx1"/>
              </a:solidFill>
            </a:rPr>
            <a:t>bility</a:t>
          </a:r>
          <a:endParaRPr lang="en-US" sz="1800" b="1" kern="1200" dirty="0">
            <a:solidFill>
              <a:schemeClr val="tx1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>
              <a:solidFill>
                <a:schemeClr val="tx1"/>
              </a:solidFill>
            </a:rPr>
            <a:t>News and updates on PA7 website and social media accounts</a:t>
          </a:r>
        </a:p>
      </dsp:txBody>
      <dsp:txXfrm>
        <a:off x="95224" y="347778"/>
        <a:ext cx="3726425" cy="3874965"/>
      </dsp:txXfrm>
    </dsp:sp>
    <dsp:sp modelId="{96C73E3E-4227-48A9-9276-2B21635FB6A6}">
      <dsp:nvSpPr>
        <dsp:cNvPr id="0" name=""/>
        <dsp:cNvSpPr/>
      </dsp:nvSpPr>
      <dsp:spPr>
        <a:xfrm>
          <a:off x="19" y="3956780"/>
          <a:ext cx="3909641" cy="1254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SO1: Governance </a:t>
          </a:r>
        </a:p>
      </dsp:txBody>
      <dsp:txXfrm>
        <a:off x="19" y="3956780"/>
        <a:ext cx="2753268" cy="1254939"/>
      </dsp:txXfrm>
    </dsp:sp>
    <dsp:sp modelId="{299BB998-2BC2-45FB-81AF-9B8952F8FFF6}">
      <dsp:nvSpPr>
        <dsp:cNvPr id="0" name=""/>
        <dsp:cNvSpPr/>
      </dsp:nvSpPr>
      <dsp:spPr>
        <a:xfrm>
          <a:off x="2867482" y="3898025"/>
          <a:ext cx="1368374" cy="136837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3A1628-3A47-4B1E-911F-3960DD2282AF}">
      <dsp:nvSpPr>
        <dsp:cNvPr id="0" name=""/>
        <dsp:cNvSpPr/>
      </dsp:nvSpPr>
      <dsp:spPr>
        <a:xfrm>
          <a:off x="4444007" y="409192"/>
          <a:ext cx="3909641" cy="355714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chemeClr val="tx1"/>
              </a:solidFill>
            </a:rPr>
            <a:t>Meetings with experts on the PA7 Reflection paper towards FP10</a:t>
          </a: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chemeClr val="tx1"/>
              </a:solidFill>
            </a:rPr>
            <a:t>Meetings related to the preparation and finalization of PA7 analyses on HEM, S3 and ERA (participation of Danube Region researchers in ERA)</a:t>
          </a: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b="1" kern="1200" dirty="0">
            <a:solidFill>
              <a:schemeClr val="tx1"/>
            </a:solidFill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>
              <a:solidFill>
                <a:schemeClr val="tx1"/>
              </a:solidFill>
            </a:rPr>
            <a:t>Finalisation</a:t>
          </a:r>
          <a:r>
            <a:rPr lang="en-US" sz="1600" b="1" kern="1200" dirty="0">
              <a:solidFill>
                <a:schemeClr val="tx1"/>
              </a:solidFill>
            </a:rPr>
            <a:t> and dissemination of the reflection paper and analyses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chemeClr val="tx1"/>
            </a:solidFill>
          </a:endParaRPr>
        </a:p>
      </dsp:txBody>
      <dsp:txXfrm>
        <a:off x="4527355" y="492540"/>
        <a:ext cx="3742945" cy="3473793"/>
      </dsp:txXfrm>
    </dsp:sp>
    <dsp:sp modelId="{6E0C1092-443C-4C2C-8841-926096819B89}">
      <dsp:nvSpPr>
        <dsp:cNvPr id="0" name=""/>
        <dsp:cNvSpPr/>
      </dsp:nvSpPr>
      <dsp:spPr>
        <a:xfrm>
          <a:off x="4444007" y="3959849"/>
          <a:ext cx="3909641" cy="1254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SO2: To Support Policy Development and Policy Initiatives </a:t>
          </a:r>
        </a:p>
      </dsp:txBody>
      <dsp:txXfrm>
        <a:off x="4444007" y="3959849"/>
        <a:ext cx="2753268" cy="1254939"/>
      </dsp:txXfrm>
    </dsp:sp>
    <dsp:sp modelId="{851FB99A-4FCC-41ED-B56D-330F9A1B0ED7}">
      <dsp:nvSpPr>
        <dsp:cNvPr id="0" name=""/>
        <dsp:cNvSpPr/>
      </dsp:nvSpPr>
      <dsp:spPr>
        <a:xfrm>
          <a:off x="7438729" y="3795667"/>
          <a:ext cx="1368374" cy="136837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A69EC-DB69-427D-B116-3E16C3E245BA}">
      <dsp:nvSpPr>
        <dsp:cNvPr id="0" name=""/>
        <dsp:cNvSpPr/>
      </dsp:nvSpPr>
      <dsp:spPr>
        <a:xfrm>
          <a:off x="172694" y="210532"/>
          <a:ext cx="4271323" cy="308303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271463" lvl="1" indent="-271463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>
              <a:tab pos="452438" algn="l"/>
            </a:tabLst>
          </a:pPr>
          <a:r>
            <a:rPr lang="en-US" sz="1600" b="1" kern="1200" dirty="0">
              <a:solidFill>
                <a:schemeClr val="tx1"/>
              </a:solidFill>
            </a:rPr>
            <a:t>regular cooperation</a:t>
          </a:r>
          <a:r>
            <a:rPr lang="en-US" sz="1600" kern="1200" dirty="0">
              <a:solidFill>
                <a:schemeClr val="tx1"/>
              </a:solidFill>
            </a:rPr>
            <a:t>, communication, meetings and support to the ongoing PA7 flagship projects and strategic projects</a:t>
          </a:r>
          <a:endParaRPr lang="en-US" sz="1600" b="1" kern="1200" dirty="0">
            <a:solidFill>
              <a:schemeClr val="tx1"/>
            </a:solidFill>
          </a:endParaRPr>
        </a:p>
        <a:p>
          <a:pPr marL="271463" lvl="1" indent="-271463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>
              <a:tab pos="452438" algn="l"/>
            </a:tabLst>
          </a:pPr>
          <a:r>
            <a:rPr lang="en-US" sz="1600" b="1" kern="1200" dirty="0">
              <a:solidFill>
                <a:schemeClr val="tx1"/>
              </a:solidFill>
            </a:rPr>
            <a:t>identification and nomination </a:t>
          </a:r>
          <a:r>
            <a:rPr lang="en-US" sz="1600" kern="1200" dirty="0">
              <a:solidFill>
                <a:schemeClr val="tx1"/>
              </a:solidFill>
            </a:rPr>
            <a:t>of new Danube Strategy Flagships</a:t>
          </a:r>
          <a:endParaRPr lang="en-US" sz="1600" b="1" kern="1200" dirty="0">
            <a:solidFill>
              <a:schemeClr val="tx1"/>
            </a:solidFill>
          </a:endParaRPr>
        </a:p>
        <a:p>
          <a:pPr marL="271463" marR="0" lvl="0" indent="-271463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>
              <a:tab pos="452438" algn="l"/>
            </a:tabLst>
            <a:defRPr/>
          </a:pPr>
          <a:r>
            <a:rPr lang="en-US" sz="1600" b="0" kern="1200" dirty="0">
              <a:solidFill>
                <a:schemeClr val="tx1"/>
              </a:solidFill>
            </a:rPr>
            <a:t>webinar focused on RIS3 in cooperation with </a:t>
          </a:r>
          <a:r>
            <a:rPr lang="en-US" sz="1600" b="1" kern="1200" dirty="0">
              <a:solidFill>
                <a:schemeClr val="tx1"/>
              </a:solidFill>
            </a:rPr>
            <a:t>POLICY ANSWERS</a:t>
          </a:r>
        </a:p>
        <a:p>
          <a:pPr marL="271463" marR="0" lvl="0" indent="-271463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>
              <a:tab pos="452438" algn="l"/>
            </a:tabLst>
            <a:defRPr/>
          </a:pPr>
          <a:r>
            <a:rPr lang="en-US" sz="1600" b="0" kern="1200" dirty="0">
              <a:solidFill>
                <a:schemeClr val="tx1"/>
              </a:solidFill>
            </a:rPr>
            <a:t>support to </a:t>
          </a:r>
          <a:r>
            <a:rPr lang="en-GB" sz="1600" b="1" kern="1200" dirty="0" err="1"/>
            <a:t>ForeDanube</a:t>
          </a:r>
          <a:r>
            <a:rPr lang="en-GB" sz="1600" b="0" kern="1200" dirty="0"/>
            <a:t> SMF project + </a:t>
          </a:r>
          <a:r>
            <a:rPr lang="en-US" sz="1600" b="0" kern="1200" dirty="0">
              <a:solidFill>
                <a:schemeClr val="tx1"/>
              </a:solidFill>
            </a:rPr>
            <a:t>support</a:t>
          </a:r>
          <a:r>
            <a:rPr lang="sr-Latn-RS" sz="1600" b="0" kern="1200" dirty="0">
              <a:solidFill>
                <a:schemeClr val="tx1"/>
              </a:solidFill>
            </a:rPr>
            <a:t> to </a:t>
          </a:r>
          <a:r>
            <a:rPr lang="sr-Latn-RS" sz="1600" b="1" kern="1200" dirty="0">
              <a:solidFill>
                <a:schemeClr val="tx1"/>
              </a:solidFill>
            </a:rPr>
            <a:t>DANURELY-WS</a:t>
          </a:r>
          <a:r>
            <a:rPr lang="en-US" sz="1600" b="0" kern="1200" dirty="0">
              <a:solidFill>
                <a:schemeClr val="tx1"/>
              </a:solidFill>
            </a:rPr>
            <a:t> </a:t>
          </a:r>
          <a:r>
            <a:rPr lang="sr-Latn-RS" sz="1600" b="0" kern="1200" dirty="0">
              <a:solidFill>
                <a:schemeClr val="tx1"/>
              </a:solidFill>
            </a:rPr>
            <a:t>project</a:t>
          </a:r>
          <a:endParaRPr lang="en-US" sz="1600" b="0" kern="1200" dirty="0">
            <a:solidFill>
              <a:schemeClr val="tx1"/>
            </a:solidFill>
          </a:endParaRPr>
        </a:p>
        <a:p>
          <a:pPr marL="271463" marR="0" lvl="0" indent="-271463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>
              <a:tab pos="452438" algn="l"/>
            </a:tabLst>
            <a:defRPr/>
          </a:pPr>
          <a:r>
            <a:rPr lang="en-US" sz="1600" b="0" kern="1200" dirty="0">
              <a:solidFill>
                <a:schemeClr val="tx1"/>
              </a:solidFill>
            </a:rPr>
            <a:t>capacity building exercise together with </a:t>
          </a:r>
          <a:r>
            <a:rPr lang="en-US" sz="1600" b="1" kern="1200" dirty="0" err="1">
              <a:solidFill>
                <a:schemeClr val="tx1"/>
              </a:solidFill>
            </a:rPr>
            <a:t>GeoNetSee</a:t>
          </a:r>
          <a:r>
            <a:rPr lang="en-US" sz="1600" b="0" kern="1200" dirty="0">
              <a:solidFill>
                <a:schemeClr val="tx1"/>
              </a:solidFill>
            </a:rPr>
            <a:t> project</a:t>
          </a:r>
        </a:p>
        <a:p>
          <a:pPr marL="271463" marR="0" lvl="0" indent="-271463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>
              <a:tab pos="452438" algn="l"/>
            </a:tabLst>
            <a:defRPr/>
          </a:pPr>
          <a:r>
            <a:rPr lang="en-US" sz="1600" b="0" kern="1200" dirty="0">
              <a:solidFill>
                <a:schemeClr val="tx1"/>
              </a:solidFill>
            </a:rPr>
            <a:t>COST Action on Science Diplomacy </a:t>
          </a:r>
        </a:p>
      </dsp:txBody>
      <dsp:txXfrm>
        <a:off x="244933" y="282771"/>
        <a:ext cx="4126845" cy="3010796"/>
      </dsp:txXfrm>
    </dsp:sp>
    <dsp:sp modelId="{A291DB18-A4F2-48AE-8FE2-5A5CE30C3CBA}">
      <dsp:nvSpPr>
        <dsp:cNvPr id="0" name=""/>
        <dsp:cNvSpPr/>
      </dsp:nvSpPr>
      <dsp:spPr>
        <a:xfrm>
          <a:off x="172561" y="3326677"/>
          <a:ext cx="4271437" cy="1221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SO3: To support ongoing projects and development of new projects </a:t>
          </a:r>
        </a:p>
      </dsp:txBody>
      <dsp:txXfrm>
        <a:off x="172561" y="3326677"/>
        <a:ext cx="3008054" cy="1221814"/>
      </dsp:txXfrm>
    </dsp:sp>
    <dsp:sp modelId="{63E11E97-B35B-43D7-91F4-B61AE02B7073}">
      <dsp:nvSpPr>
        <dsp:cNvPr id="0" name=""/>
        <dsp:cNvSpPr/>
      </dsp:nvSpPr>
      <dsp:spPr>
        <a:xfrm>
          <a:off x="3111734" y="3376884"/>
          <a:ext cx="1332254" cy="133225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5AB28-CBFF-4DF0-AFC3-0FBD50C1B400}">
      <dsp:nvSpPr>
        <dsp:cNvPr id="0" name=""/>
        <dsp:cNvSpPr/>
      </dsp:nvSpPr>
      <dsp:spPr>
        <a:xfrm>
          <a:off x="4686637" y="270934"/>
          <a:ext cx="3806442" cy="284142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marR="0" lvl="1" indent="-114300" algn="just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"/>
            <a:tabLst/>
            <a:defRPr/>
          </a:pPr>
          <a:endParaRPr lang="en-US" sz="1500" b="0" kern="1200" dirty="0">
            <a:solidFill>
              <a:srgbClr val="FF0000"/>
            </a:solidFill>
            <a:latin typeface="+mn-lt"/>
            <a:ea typeface="+mn-ea"/>
            <a:cs typeface="+mn-cs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 err="1">
              <a:solidFill>
                <a:schemeClr val="tx1"/>
              </a:solidFill>
              <a:latin typeface="Arial"/>
              <a:ea typeface="+mn-ea"/>
              <a:cs typeface="+mn-cs"/>
            </a:rPr>
            <a:t>Capitalisation</a:t>
          </a:r>
          <a:r>
            <a:rPr lang="en-US" sz="1500" b="1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 workshop </a:t>
          </a:r>
          <a:r>
            <a:rPr lang="en-US" sz="1500" b="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in cooperation with PA8 and EUSDR Slovak National Coordinator's office (3/2025)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Meeting with DRP and SMF projects</a:t>
          </a:r>
          <a:r>
            <a:rPr lang="en-US" sz="1500" b="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: </a:t>
          </a:r>
          <a:r>
            <a:rPr lang="sk-SK" sz="1500" kern="1200" dirty="0">
              <a:solidFill>
                <a:schemeClr val="tx1"/>
              </a:solidFill>
            </a:rPr>
            <a:t>NUANCE, URGE, BIOPREP</a:t>
          </a:r>
          <a:endParaRPr lang="en-US" sz="1500" b="0" kern="1200" dirty="0">
            <a:solidFill>
              <a:schemeClr val="tx1"/>
            </a:solidFill>
            <a:latin typeface="Arial"/>
            <a:ea typeface="+mn-ea"/>
            <a:cs typeface="+mn-cs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Participation at the </a:t>
          </a:r>
          <a:r>
            <a:rPr lang="en-US" sz="1500" b="1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VERITY project </a:t>
          </a:r>
          <a:r>
            <a:rPr lang="en-US" sz="1500" b="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(trust in science) experiment (4/2025)</a:t>
          </a:r>
        </a:p>
        <a:p>
          <a:pPr marL="114300" marR="0" lvl="1" indent="-114300" algn="just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"/>
            <a:tabLst/>
            <a:defRPr/>
          </a:pPr>
          <a:r>
            <a:rPr lang="en-US" sz="15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Participation at the PA4 SG Meeting </a:t>
          </a:r>
          <a:r>
            <a:rPr lang="en-US" sz="15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(6/2025)</a:t>
          </a:r>
        </a:p>
      </dsp:txBody>
      <dsp:txXfrm>
        <a:off x="4753215" y="337512"/>
        <a:ext cx="3673286" cy="2774851"/>
      </dsp:txXfrm>
    </dsp:sp>
    <dsp:sp modelId="{F2A097A1-2F75-42A9-B0D0-1A5DBF88C027}">
      <dsp:nvSpPr>
        <dsp:cNvPr id="0" name=""/>
        <dsp:cNvSpPr/>
      </dsp:nvSpPr>
      <dsp:spPr>
        <a:xfrm>
          <a:off x="4686637" y="3112363"/>
          <a:ext cx="3806442" cy="1221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SO4: To enhance cooperation between core PA stakeholders</a:t>
          </a:r>
        </a:p>
      </dsp:txBody>
      <dsp:txXfrm>
        <a:off x="4686637" y="3112363"/>
        <a:ext cx="2680593" cy="1221814"/>
      </dsp:txXfrm>
    </dsp:sp>
    <dsp:sp modelId="{1D3C5188-2C3A-4969-8E61-394A0C098A72}">
      <dsp:nvSpPr>
        <dsp:cNvPr id="0" name=""/>
        <dsp:cNvSpPr/>
      </dsp:nvSpPr>
      <dsp:spPr>
        <a:xfrm>
          <a:off x="7474909" y="3306437"/>
          <a:ext cx="1332254" cy="133225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77678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5206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á snímk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z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lavička sekci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ok s p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1.jpg"/>
          <p:cNvPicPr preferRelativeResize="0"/>
          <p:nvPr/>
        </p:nvPicPr>
        <p:blipFill rotWithShape="1">
          <a:blip r:embed="rId3">
            <a:alphaModFix/>
          </a:blip>
          <a:srcRect b="19824"/>
          <a:stretch/>
        </p:blipFill>
        <p:spPr>
          <a:xfrm>
            <a:off x="0" y="0"/>
            <a:ext cx="9144000" cy="465313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696868" y="1119555"/>
            <a:ext cx="822099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D91965"/>
              </a:buClr>
              <a:buSzPts val="6000"/>
              <a:buNone/>
            </a:pPr>
            <a:r>
              <a:rPr lang="en-US" sz="6000" b="1" baseline="30000" dirty="0">
                <a:solidFill>
                  <a:srgbClr val="D91965"/>
                </a:solidFill>
              </a:rPr>
              <a:t>PA7 activities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D91965"/>
              </a:buClr>
              <a:buSzPts val="6000"/>
              <a:buNone/>
            </a:pPr>
            <a:r>
              <a:rPr lang="en-US" sz="6000" b="1" baseline="30000" dirty="0">
                <a:solidFill>
                  <a:srgbClr val="D91965"/>
                </a:solidFill>
              </a:rPr>
              <a:t>in the second half of 2024</a:t>
            </a:r>
            <a:endParaRPr b="1" dirty="0"/>
          </a:p>
        </p:txBody>
      </p:sp>
      <p:pic>
        <p:nvPicPr>
          <p:cNvPr id="87" name="Google Shape;87;p1" descr="spoluk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9672" y="3717032"/>
            <a:ext cx="6046171" cy="1791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 descr="log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5616" y="5993178"/>
            <a:ext cx="4176464" cy="645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Grb sa logotipom 2016 kolor ENG RGB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36096" y="6215972"/>
            <a:ext cx="864096" cy="25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logo_cvtisr_aj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44208" y="6093296"/>
            <a:ext cx="432439" cy="433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 descr="MS_EN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20272" y="6197308"/>
            <a:ext cx="1080120" cy="3000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BE100EB8-52A8-C8D8-C92E-A221BAE6B00B}"/>
              </a:ext>
            </a:extLst>
          </p:cNvPr>
          <p:cNvSpPr txBox="1"/>
          <p:nvPr/>
        </p:nvSpPr>
        <p:spPr>
          <a:xfrm>
            <a:off x="353961" y="5237942"/>
            <a:ext cx="8563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29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PA7 SG Meeting</a:t>
            </a:r>
          </a:p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 June 2025, Slovak Centre of Scientific and Technical Information</a:t>
            </a:r>
            <a:endParaRPr lang="sk-SK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FDB57D94-2805-C443-9330-F129519F6E2C}"/>
              </a:ext>
            </a:extLst>
          </p:cNvPr>
          <p:cNvSpPr txBox="1"/>
          <p:nvPr/>
        </p:nvSpPr>
        <p:spPr>
          <a:xfrm>
            <a:off x="2416085" y="3391237"/>
            <a:ext cx="7374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Dijana </a:t>
            </a:r>
            <a:r>
              <a:rPr lang="sr-Latn-R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Š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trbac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Jaroslava Szudi</a:t>
            </a:r>
            <a:endParaRPr lang="sk-SK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D265CF-6E52-5DC1-FCA9-6C3285C9C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93" y="-558"/>
            <a:ext cx="8686800" cy="941416"/>
          </a:xfrm>
        </p:spPr>
        <p:txBody>
          <a:bodyPr>
            <a:normAutofit fontScale="90000"/>
          </a:bodyPr>
          <a:lstStyle/>
          <a:p>
            <a:r>
              <a:rPr lang="sr-Latn-RS" sz="3600" b="1" dirty="0">
                <a:solidFill>
                  <a:srgbClr val="7030A0"/>
                </a:solidFill>
              </a:rPr>
              <a:t>Objectives</a:t>
            </a:r>
            <a:r>
              <a:rPr lang="en-US" sz="3600" b="1" dirty="0">
                <a:solidFill>
                  <a:srgbClr val="7030A0"/>
                </a:solidFill>
              </a:rPr>
              <a:t>+</a:t>
            </a:r>
            <a:r>
              <a:rPr lang="sr-Latn-RS" sz="3600" b="1" dirty="0">
                <a:solidFill>
                  <a:srgbClr val="7030A0"/>
                </a:solidFill>
              </a:rPr>
              <a:t>Priorities of the new project proposal</a:t>
            </a:r>
            <a:endParaRPr lang="sk-SK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B87BF-0D30-359F-5012-A568C44FD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935" y="940858"/>
            <a:ext cx="8686800" cy="503073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dirty="0">
                <a:latin typeface="+mn-lt"/>
              </a:rPr>
              <a:t>Project duration: 				Total budget: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01/202</a:t>
            </a:r>
            <a:r>
              <a:rPr lang="sr-Latn-RS" sz="1600" dirty="0">
                <a:latin typeface="+mn-lt"/>
              </a:rPr>
              <a:t>3</a:t>
            </a:r>
            <a:r>
              <a:rPr lang="en-US" sz="1600" dirty="0">
                <a:latin typeface="+mn-lt"/>
              </a:rPr>
              <a:t> – 12/202</a:t>
            </a:r>
            <a:r>
              <a:rPr lang="sr-Latn-RS" sz="1600" dirty="0">
                <a:latin typeface="+mn-lt"/>
              </a:rPr>
              <a:t>8</a:t>
            </a:r>
            <a:r>
              <a:rPr lang="en-US" sz="1600" dirty="0">
                <a:latin typeface="+mn-lt"/>
              </a:rPr>
              <a:t> </a:t>
            </a:r>
            <a:r>
              <a:rPr lang="en-GB" sz="1600" dirty="0">
                <a:latin typeface="+mn-lt"/>
              </a:rPr>
              <a:t>(6 years)			600.000 EUR</a:t>
            </a:r>
          </a:p>
          <a:p>
            <a:pPr marL="114300" indent="0">
              <a:buNone/>
            </a:pPr>
            <a:endParaRPr lang="en-US" sz="2000" dirty="0">
              <a:latin typeface="+mn-lt"/>
            </a:endParaRPr>
          </a:p>
          <a:p>
            <a:pPr marL="114300" indent="0">
              <a:buNone/>
            </a:pPr>
            <a:r>
              <a:rPr lang="en-US" sz="2000" b="1" dirty="0">
                <a:latin typeface="+mn-lt"/>
              </a:rPr>
              <a:t>Project partners:</a:t>
            </a:r>
            <a:r>
              <a:rPr lang="en-US" sz="2000" dirty="0">
                <a:latin typeface="+mn-lt"/>
              </a:rPr>
              <a:t>	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Slovak Centre of Scientific and Technical Information (SK)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University of Belgrade (RS)</a:t>
            </a:r>
          </a:p>
          <a:p>
            <a:pPr marL="571500" lvl="1" indent="0">
              <a:buNone/>
            </a:pPr>
            <a:endParaRPr lang="en-US" sz="2000" dirty="0">
              <a:latin typeface="+mn-lt"/>
            </a:endParaRPr>
          </a:p>
          <a:p>
            <a:pPr marL="114300" indent="0" algn="just">
              <a:buNone/>
            </a:pPr>
            <a:endParaRPr lang="en-US" sz="2000" b="1" dirty="0">
              <a:latin typeface="+mn-lt"/>
            </a:endParaRPr>
          </a:p>
          <a:p>
            <a:pPr marL="114300" indent="0" algn="just">
              <a:buNone/>
            </a:pPr>
            <a:r>
              <a:rPr lang="en-US" sz="2000" b="1" dirty="0">
                <a:latin typeface="+mn-lt"/>
              </a:rPr>
              <a:t>Main aims according to the Call announcement: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ensuring </a:t>
            </a:r>
            <a:r>
              <a:rPr lang="en-US" sz="1600" b="1" dirty="0">
                <a:latin typeface="+mn-lt"/>
              </a:rPr>
              <a:t>continuity, stabilization </a:t>
            </a:r>
            <a:r>
              <a:rPr lang="en-US" sz="1600" dirty="0">
                <a:latin typeface="+mn-lt"/>
              </a:rPr>
              <a:t>and further </a:t>
            </a:r>
            <a:r>
              <a:rPr lang="en-US" sz="1600" b="1" dirty="0">
                <a:latin typeface="+mn-lt"/>
              </a:rPr>
              <a:t>evolvement of the EUSDR governance</a:t>
            </a:r>
            <a:r>
              <a:rPr lang="en-US" sz="1600" dirty="0">
                <a:latin typeface="+mn-lt"/>
              </a:rPr>
              <a:t> in view of </a:t>
            </a:r>
            <a:r>
              <a:rPr lang="en-US" sz="1600" b="1" dirty="0">
                <a:latin typeface="+mn-lt"/>
              </a:rPr>
              <a:t>successful implementation of the EUSDR Action Plan</a:t>
            </a:r>
            <a:r>
              <a:rPr lang="en-US" sz="1600" dirty="0">
                <a:latin typeface="+mn-lt"/>
              </a:rPr>
              <a:t>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b="1" dirty="0">
                <a:latin typeface="+mn-lt"/>
              </a:rPr>
              <a:t>strengthening the internal governance of PAs</a:t>
            </a:r>
            <a:r>
              <a:rPr lang="en-US" sz="1600" dirty="0">
                <a:latin typeface="+mn-lt"/>
              </a:rPr>
              <a:t> and enabling the </a:t>
            </a:r>
            <a:r>
              <a:rPr lang="en-US" sz="1600" b="1" dirty="0">
                <a:latin typeface="+mn-lt"/>
              </a:rPr>
              <a:t>effective functioning of PA SGs;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paving the way for a more strategic and comprehensive approach with regard to </a:t>
            </a:r>
            <a:r>
              <a:rPr lang="en-US" sz="1600" b="1" dirty="0">
                <a:latin typeface="+mn-lt"/>
              </a:rPr>
              <a:t>horizontal coordination among PAs</a:t>
            </a:r>
            <a:r>
              <a:rPr lang="en-US" sz="1600" dirty="0">
                <a:latin typeface="+mn-lt"/>
              </a:rPr>
              <a:t>, other </a:t>
            </a:r>
            <a:r>
              <a:rPr lang="en-US" sz="1600" b="1" dirty="0">
                <a:latin typeface="+mn-lt"/>
              </a:rPr>
              <a:t>EUSDR key stakeholders</a:t>
            </a:r>
            <a:r>
              <a:rPr lang="en-US" sz="1600" dirty="0">
                <a:latin typeface="+mn-lt"/>
              </a:rPr>
              <a:t>, other </a:t>
            </a:r>
            <a:r>
              <a:rPr lang="en-US" sz="1600" b="1" dirty="0">
                <a:latin typeface="+mn-lt"/>
              </a:rPr>
              <a:t>MRSs and relevant Managing Authorities of funding </a:t>
            </a:r>
            <a:r>
              <a:rPr lang="en-US" sz="1600" b="1" dirty="0" err="1">
                <a:latin typeface="+mn-lt"/>
              </a:rPr>
              <a:t>programmes</a:t>
            </a:r>
            <a:r>
              <a:rPr lang="en-US" sz="1600" dirty="0">
                <a:latin typeface="+mn-lt"/>
              </a:rPr>
              <a:t>.</a:t>
            </a:r>
          </a:p>
        </p:txBody>
      </p:sp>
      <p:pic>
        <p:nvPicPr>
          <p:cNvPr id="4" name="Google Shape;96;p2" descr="1.jpg">
            <a:extLst>
              <a:ext uri="{FF2B5EF4-FFF2-40B4-BE49-F238E27FC236}">
                <a16:creationId xmlns:a16="http://schemas.microsoft.com/office/drawing/2014/main" id="{C257FF3C-DF9A-E777-A6A7-8A386BB4E5E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64981" b="23562"/>
          <a:stretch/>
        </p:blipFill>
        <p:spPr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2" descr="spoluk.png">
            <a:extLst>
              <a:ext uri="{FF2B5EF4-FFF2-40B4-BE49-F238E27FC236}">
                <a16:creationId xmlns:a16="http://schemas.microsoft.com/office/drawing/2014/main" id="{24DA7CC8-8739-55A3-6D4F-BA8F2A9DDB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264" y="5877272"/>
            <a:ext cx="2067729" cy="612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9;p1" descr="Grb sa logotipom 2016 kolor ENG RGB.jpg">
            <a:extLst>
              <a:ext uri="{FF2B5EF4-FFF2-40B4-BE49-F238E27FC236}">
                <a16:creationId xmlns:a16="http://schemas.microsoft.com/office/drawing/2014/main" id="{E8451E7B-D48D-F2DB-F784-5A228C87736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57669" y="2814011"/>
            <a:ext cx="1544807" cy="469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VTI logo">
            <a:extLst>
              <a:ext uri="{FF2B5EF4-FFF2-40B4-BE49-F238E27FC236}">
                <a16:creationId xmlns:a16="http://schemas.microsoft.com/office/drawing/2014/main" id="{F1617A86-1CD8-DD85-623D-AEEBED76D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03" y="2269732"/>
            <a:ext cx="1050224" cy="103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487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D265CF-6E52-5DC1-FCA9-6C3285C9C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07" y="0"/>
            <a:ext cx="881072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4 Specific Objectives (previously WPs) </a:t>
            </a:r>
            <a:r>
              <a:rPr lang="en-US" sz="2800" b="1" dirty="0">
                <a:solidFill>
                  <a:srgbClr val="7030A0"/>
                </a:solidFill>
              </a:rPr>
              <a:t>SO1, SO2</a:t>
            </a:r>
            <a:endParaRPr lang="sk-SK" sz="3200" dirty="0"/>
          </a:p>
        </p:txBody>
      </p:sp>
      <p:pic>
        <p:nvPicPr>
          <p:cNvPr id="4" name="Google Shape;96;p2" descr="1.jpg">
            <a:extLst>
              <a:ext uri="{FF2B5EF4-FFF2-40B4-BE49-F238E27FC236}">
                <a16:creationId xmlns:a16="http://schemas.microsoft.com/office/drawing/2014/main" id="{C257FF3C-DF9A-E777-A6A7-8A386BB4E5E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64981" b="23562"/>
          <a:stretch/>
        </p:blipFill>
        <p:spPr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2" descr="spoluk.png">
            <a:extLst>
              <a:ext uri="{FF2B5EF4-FFF2-40B4-BE49-F238E27FC236}">
                <a16:creationId xmlns:a16="http://schemas.microsoft.com/office/drawing/2014/main" id="{24DA7CC8-8739-55A3-6D4F-BA8F2A9DDB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264" y="5877272"/>
            <a:ext cx="2067729" cy="61266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D65135E-9CD7-7A01-46A3-E8B91B0483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0243948"/>
              </p:ext>
            </p:extLst>
          </p:nvPr>
        </p:nvGraphicFramePr>
        <p:xfrm>
          <a:off x="128007" y="845574"/>
          <a:ext cx="8810720" cy="5522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92592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6;p2" descr="1.jpg">
            <a:extLst>
              <a:ext uri="{FF2B5EF4-FFF2-40B4-BE49-F238E27FC236}">
                <a16:creationId xmlns:a16="http://schemas.microsoft.com/office/drawing/2014/main" id="{C257FF3C-DF9A-E777-A6A7-8A386BB4E5E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64981" b="23562"/>
          <a:stretch/>
        </p:blipFill>
        <p:spPr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2" descr="spoluk.png">
            <a:extLst>
              <a:ext uri="{FF2B5EF4-FFF2-40B4-BE49-F238E27FC236}">
                <a16:creationId xmlns:a16="http://schemas.microsoft.com/office/drawing/2014/main" id="{24DA7CC8-8739-55A3-6D4F-BA8F2A9DDB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264" y="5877272"/>
            <a:ext cx="2067729" cy="61266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D65135E-9CD7-7A01-46A3-E8B91B0483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5993328"/>
              </p:ext>
            </p:extLst>
          </p:nvPr>
        </p:nvGraphicFramePr>
        <p:xfrm>
          <a:off x="128007" y="1109021"/>
          <a:ext cx="8810720" cy="4909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Nadpis 1">
            <a:extLst>
              <a:ext uri="{FF2B5EF4-FFF2-40B4-BE49-F238E27FC236}">
                <a16:creationId xmlns:a16="http://schemas.microsoft.com/office/drawing/2014/main" id="{84D67A44-9DE5-7BCE-5DF5-25948EE24CC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81072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rgbClr val="7030A0"/>
                </a:solidFill>
              </a:rPr>
              <a:t>4 Specific Objectives (previously WPs) </a:t>
            </a:r>
            <a:r>
              <a:rPr lang="en-US" sz="2800" b="1" dirty="0">
                <a:solidFill>
                  <a:srgbClr val="7030A0"/>
                </a:solidFill>
              </a:rPr>
              <a:t>SO3, SO4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350205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E3B7D-6625-F5A8-C55B-DAF1974A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7988"/>
            <a:ext cx="8229600" cy="776748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Main outputs in the second half of 202</a:t>
            </a:r>
            <a:r>
              <a:rPr lang="sr-Latn-RS" sz="3200" b="1" dirty="0">
                <a:solidFill>
                  <a:srgbClr val="7030A0"/>
                </a:solidFill>
              </a:rPr>
              <a:t>4</a:t>
            </a:r>
            <a:r>
              <a:rPr lang="en-US" sz="3200" b="1" dirty="0">
                <a:solidFill>
                  <a:srgbClr val="7030A0"/>
                </a:solidFill>
              </a:rPr>
              <a:t> (SO1, SO2)</a:t>
            </a:r>
            <a:endParaRPr lang="sk-SK" sz="3200" dirty="0"/>
          </a:p>
        </p:txBody>
      </p:sp>
      <p:pic>
        <p:nvPicPr>
          <p:cNvPr id="4" name="Google Shape;96;p2" descr="1.jpg">
            <a:extLst>
              <a:ext uri="{FF2B5EF4-FFF2-40B4-BE49-F238E27FC236}">
                <a16:creationId xmlns:a16="http://schemas.microsoft.com/office/drawing/2014/main" id="{C2E19DAE-2BFA-26DC-5EDC-6E571D334B3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64981" b="23562"/>
          <a:stretch/>
        </p:blipFill>
        <p:spPr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2" descr="spoluk.png">
            <a:extLst>
              <a:ext uri="{FF2B5EF4-FFF2-40B4-BE49-F238E27FC236}">
                <a16:creationId xmlns:a16="http://schemas.microsoft.com/office/drawing/2014/main" id="{387803FA-4742-1D47-DBCC-F0CBAD72F6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264" y="5877272"/>
            <a:ext cx="2067729" cy="61266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C60D32A-F561-66A9-B932-1059A7FD6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7619537"/>
              </p:ext>
            </p:extLst>
          </p:nvPr>
        </p:nvGraphicFramePr>
        <p:xfrm>
          <a:off x="128007" y="845574"/>
          <a:ext cx="8810720" cy="5522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89311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E3B7D-6625-F5A8-C55B-DAF1974A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7988"/>
            <a:ext cx="8229600" cy="776748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Main outputs in the </a:t>
            </a:r>
            <a:r>
              <a:rPr lang="en-US" sz="3200" b="1">
                <a:solidFill>
                  <a:srgbClr val="7030A0"/>
                </a:solidFill>
              </a:rPr>
              <a:t>second half of </a:t>
            </a:r>
            <a:r>
              <a:rPr lang="en-US" sz="3200" b="1" dirty="0">
                <a:solidFill>
                  <a:srgbClr val="7030A0"/>
                </a:solidFill>
              </a:rPr>
              <a:t>202</a:t>
            </a:r>
            <a:r>
              <a:rPr lang="sr-Latn-RS" sz="3200" b="1" dirty="0">
                <a:solidFill>
                  <a:srgbClr val="7030A0"/>
                </a:solidFill>
              </a:rPr>
              <a:t>4</a:t>
            </a:r>
            <a:r>
              <a:rPr lang="en-US" sz="3200" b="1" dirty="0">
                <a:solidFill>
                  <a:srgbClr val="7030A0"/>
                </a:solidFill>
              </a:rPr>
              <a:t> (SO3, SO4)</a:t>
            </a:r>
            <a:endParaRPr lang="sk-SK" sz="3200" dirty="0"/>
          </a:p>
        </p:txBody>
      </p:sp>
      <p:pic>
        <p:nvPicPr>
          <p:cNvPr id="4" name="Google Shape;96;p2" descr="1.jpg">
            <a:extLst>
              <a:ext uri="{FF2B5EF4-FFF2-40B4-BE49-F238E27FC236}">
                <a16:creationId xmlns:a16="http://schemas.microsoft.com/office/drawing/2014/main" id="{C2E19DAE-2BFA-26DC-5EDC-6E571D334B3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64981" b="23562"/>
          <a:stretch/>
        </p:blipFill>
        <p:spPr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2" descr="spoluk.png">
            <a:extLst>
              <a:ext uri="{FF2B5EF4-FFF2-40B4-BE49-F238E27FC236}">
                <a16:creationId xmlns:a16="http://schemas.microsoft.com/office/drawing/2014/main" id="{387803FA-4742-1D47-DBCC-F0CBAD72F6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264" y="5877272"/>
            <a:ext cx="2067729" cy="61266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4549B23-96B8-804B-B569-7AACC28B3D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3994356"/>
              </p:ext>
            </p:extLst>
          </p:nvPr>
        </p:nvGraphicFramePr>
        <p:xfrm>
          <a:off x="128007" y="1109021"/>
          <a:ext cx="8810720" cy="4909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57377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ACF3C5-9CCD-35BC-63C2-E063EECF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7030A0"/>
                </a:solidFill>
              </a:rPr>
              <a:t>Next plans </a:t>
            </a:r>
            <a:endParaRPr lang="sk-SK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9E84752-CF04-A4AA-0100-9A5CFC1D9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0094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Close cooperation with </a:t>
            </a:r>
            <a:r>
              <a:rPr lang="en-US" sz="2400" b="1" dirty="0"/>
              <a:t>EUSDR Presidency, DSP and DRP</a:t>
            </a:r>
          </a:p>
          <a:p>
            <a:r>
              <a:rPr lang="en-US" sz="2400" dirty="0"/>
              <a:t>Closer cooperation with </a:t>
            </a:r>
            <a:r>
              <a:rPr lang="en-US" sz="2400" b="1" dirty="0"/>
              <a:t>other PAs </a:t>
            </a:r>
            <a:r>
              <a:rPr lang="en-US" sz="2400" dirty="0"/>
              <a:t>(especially PA4 and PA8)</a:t>
            </a:r>
          </a:p>
          <a:p>
            <a:r>
              <a:rPr lang="en-US" sz="2400" dirty="0"/>
              <a:t>Better involvement of </a:t>
            </a:r>
            <a:r>
              <a:rPr lang="en-US" sz="2400" b="1" dirty="0"/>
              <a:t>DYC to the PA activities</a:t>
            </a:r>
          </a:p>
          <a:p>
            <a:r>
              <a:rPr lang="en-US" sz="2400" dirty="0" err="1"/>
              <a:t>Organisation</a:t>
            </a:r>
            <a:r>
              <a:rPr lang="en-US" sz="2400" dirty="0"/>
              <a:t> of </a:t>
            </a:r>
            <a:r>
              <a:rPr lang="en-US" sz="2400" b="1" dirty="0"/>
              <a:t>online streams </a:t>
            </a:r>
            <a:r>
              <a:rPr lang="en-US" sz="2400" dirty="0"/>
              <a:t>to promote science in the region</a:t>
            </a:r>
          </a:p>
          <a:p>
            <a:r>
              <a:rPr lang="en-US" sz="2400" dirty="0"/>
              <a:t>Active cooperation with ongoing and new </a:t>
            </a:r>
            <a:r>
              <a:rPr lang="en-US" sz="2400" b="1" dirty="0"/>
              <a:t>flagship projects </a:t>
            </a:r>
          </a:p>
          <a:p>
            <a:r>
              <a:rPr lang="en-US" sz="2400" dirty="0"/>
              <a:t>Active participation of PA7  members in </a:t>
            </a:r>
            <a:r>
              <a:rPr lang="en-US" sz="2400" b="1" dirty="0"/>
              <a:t>COST Action </a:t>
            </a:r>
            <a:r>
              <a:rPr lang="en-US" sz="2400" b="1" dirty="0" err="1"/>
              <a:t>SiDnet</a:t>
            </a:r>
            <a:r>
              <a:rPr lang="en-US" sz="2400" b="1" dirty="0"/>
              <a:t> </a:t>
            </a:r>
            <a:r>
              <a:rPr lang="en-US" sz="2400" dirty="0"/>
              <a:t>focused on Science Diplomacy</a:t>
            </a:r>
          </a:p>
          <a:p>
            <a:pPr marL="114300" indent="0">
              <a:buNone/>
            </a:pPr>
            <a:endParaRPr lang="en-US" sz="2400" dirty="0"/>
          </a:p>
          <a:p>
            <a:endParaRPr lang="sk-SK" dirty="0"/>
          </a:p>
        </p:txBody>
      </p:sp>
      <p:pic>
        <p:nvPicPr>
          <p:cNvPr id="1026" name="Picture 2" descr="Planning - Free business and finance icons">
            <a:extLst>
              <a:ext uri="{FF2B5EF4-FFF2-40B4-BE49-F238E27FC236}">
                <a16:creationId xmlns:a16="http://schemas.microsoft.com/office/drawing/2014/main" id="{741E9CCD-675B-A4BB-81AB-282AAA343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471" y="212245"/>
            <a:ext cx="1139668" cy="103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+ Thousand What's Next Icon Royalty-Free Images, Stock Photos &amp; Pictures |  Shutterstock">
            <a:extLst>
              <a:ext uri="{FF2B5EF4-FFF2-40B4-BE49-F238E27FC236}">
                <a16:creationId xmlns:a16="http://schemas.microsoft.com/office/drawing/2014/main" id="{65E6970E-C6B0-93A3-D080-294C9CA1D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3762" b="191864"/>
          <a:stretch>
            <a:fillRect/>
          </a:stretch>
        </p:blipFill>
        <p:spPr bwMode="auto">
          <a:xfrm>
            <a:off x="3395663" y="2724150"/>
            <a:ext cx="2352675" cy="115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684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10791" y="6258211"/>
            <a:ext cx="8496944" cy="571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Picture 2" descr="C:\Users\Blaskó\Desktop\4da56c6e4199ee90672a68bb2f18884f-Brows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37"/>
            <a:ext cx="453097" cy="45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Blaskó\Desktop\square-facebook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77037"/>
            <a:ext cx="449586" cy="44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/>
          <p:cNvSpPr/>
          <p:nvPr/>
        </p:nvSpPr>
        <p:spPr>
          <a:xfrm>
            <a:off x="310791" y="908720"/>
            <a:ext cx="849694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Picture 2" descr="Image result for thank you for attention icon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523" b="33058"/>
          <a:stretch/>
        </p:blipFill>
        <p:spPr bwMode="auto">
          <a:xfrm>
            <a:off x="1223488" y="1273415"/>
            <a:ext cx="6768751" cy="184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4" descr="Image result for arrow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" name="Obdĺžnik 12"/>
          <p:cNvSpPr/>
          <p:nvPr/>
        </p:nvSpPr>
        <p:spPr>
          <a:xfrm>
            <a:off x="1547664" y="3122242"/>
            <a:ext cx="62151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 more information</a:t>
            </a:r>
            <a:endParaRPr lang="sk-SK" sz="36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21" b="56590"/>
          <a:stretch/>
        </p:blipFill>
        <p:spPr bwMode="auto">
          <a:xfrm>
            <a:off x="4472894" y="4033404"/>
            <a:ext cx="554335" cy="51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ástupný symbol obsahu 2"/>
          <p:cNvSpPr txBox="1">
            <a:spLocks/>
          </p:cNvSpPr>
          <p:nvPr/>
        </p:nvSpPr>
        <p:spPr>
          <a:xfrm>
            <a:off x="1682635" y="4190355"/>
            <a:ext cx="6336704" cy="201018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endParaRPr lang="en-GB" dirty="0"/>
          </a:p>
          <a:p>
            <a:pPr marL="0" indent="0" algn="ctr">
              <a:buNone/>
            </a:pPr>
            <a:r>
              <a:rPr lang="sk-SK" dirty="0">
                <a:solidFill>
                  <a:srgbClr val="0070C0"/>
                </a:solidFill>
              </a:rPr>
              <a:t>www.danubeknowledgesociety.eu</a:t>
            </a:r>
          </a:p>
          <a:p>
            <a:pPr marL="0" indent="0" algn="ctr">
              <a:buNone/>
            </a:pPr>
            <a:r>
              <a:rPr lang="sk-SK" dirty="0">
                <a:solidFill>
                  <a:srgbClr val="0070C0"/>
                </a:solidFill>
              </a:rPr>
              <a:t>f</a:t>
            </a:r>
            <a:r>
              <a:rPr lang="en-GB" dirty="0">
                <a:solidFill>
                  <a:srgbClr val="0070C0"/>
                </a:solidFill>
              </a:rPr>
              <a:t>acebook.com/</a:t>
            </a:r>
            <a:r>
              <a:rPr lang="en-GB" dirty="0" err="1">
                <a:solidFill>
                  <a:srgbClr val="0070C0"/>
                </a:solidFill>
              </a:rPr>
              <a:t>DanubeKnowledgeSociety</a:t>
            </a:r>
            <a:endParaRPr lang="sk-SK" dirty="0">
              <a:solidFill>
                <a:srgbClr val="0070C0"/>
              </a:solidFill>
            </a:endParaRPr>
          </a:p>
          <a:p>
            <a:pPr marL="0" lvl="1" indent="0" algn="ctr"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US" sz="2600" dirty="0">
                <a:solidFill>
                  <a:srgbClr val="0070C0"/>
                </a:solidFill>
              </a:rPr>
              <a:t>#</a:t>
            </a:r>
            <a:r>
              <a:rPr lang="sk-SK" sz="2600" dirty="0" err="1">
                <a:solidFill>
                  <a:srgbClr val="0070C0"/>
                </a:solidFill>
              </a:rPr>
              <a:t>DanubeKnowledgeSociety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sk-SK" sz="2600" dirty="0">
                <a:solidFill>
                  <a:srgbClr val="0070C0"/>
                </a:solidFill>
              </a:rPr>
              <a:t> </a:t>
            </a:r>
          </a:p>
          <a:p>
            <a:pPr marL="0" lvl="1" indent="0" algn="ctr">
              <a:spcBef>
                <a:spcPts val="600"/>
              </a:spcBef>
              <a:buClr>
                <a:schemeClr val="accent1"/>
              </a:buClr>
              <a:buNone/>
            </a:pPr>
            <a:r>
              <a:rPr lang="sk-SK" dirty="0">
                <a:solidFill>
                  <a:srgbClr val="0070C0"/>
                </a:solidFill>
              </a:rPr>
              <a:t>@</a:t>
            </a:r>
            <a:r>
              <a:rPr lang="sk-SK" dirty="0" err="1">
                <a:solidFill>
                  <a:srgbClr val="0070C0"/>
                </a:solidFill>
              </a:rPr>
              <a:t>EUSDR_knowledge</a:t>
            </a:r>
            <a:endParaRPr lang="en-GB" sz="2600" dirty="0">
              <a:solidFill>
                <a:srgbClr val="0070C0"/>
              </a:solidFill>
            </a:endParaRPr>
          </a:p>
          <a:p>
            <a:pPr marL="0" indent="0">
              <a:buFont typeface="Wingdings 3"/>
              <a:buNone/>
            </a:pPr>
            <a:endParaRPr lang="sk-SK" u="sng" dirty="0"/>
          </a:p>
          <a:p>
            <a:pPr marL="0" indent="0" algn="ctr">
              <a:buFont typeface="Wingdings 3"/>
              <a:buNone/>
            </a:pPr>
            <a:endParaRPr lang="sk-SK" u="sng" dirty="0">
              <a:solidFill>
                <a:srgbClr val="7030A0"/>
              </a:solidFill>
            </a:endParaRPr>
          </a:p>
          <a:p>
            <a:pPr marL="0" indent="0" algn="ctr">
              <a:buFont typeface="Wingdings 3"/>
              <a:buNone/>
            </a:pPr>
            <a:endParaRPr lang="sk-SK" u="sng" dirty="0">
              <a:solidFill>
                <a:srgbClr val="7030A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sk-SK" b="1" dirty="0">
              <a:solidFill>
                <a:srgbClr val="0E4194"/>
              </a:solidFill>
            </a:endParaRPr>
          </a:p>
          <a:p>
            <a:pPr marL="457200" lvl="1" indent="0" algn="ctr">
              <a:lnSpc>
                <a:spcPct val="150000"/>
              </a:lnSpc>
              <a:buClr>
                <a:srgbClr val="0E4194"/>
              </a:buClr>
              <a:buSzPct val="25000"/>
              <a:buFont typeface="Wingdings 3"/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Font typeface="Wingdings 3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2" name="AutoShape 2" descr="Image result for number 1 transparent background"/>
          <p:cNvSpPr>
            <a:spLocks noChangeAspect="1" noChangeArrowheads="1"/>
          </p:cNvSpPr>
          <p:nvPr/>
        </p:nvSpPr>
        <p:spPr bwMode="auto">
          <a:xfrm>
            <a:off x="1483073" y="573699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2" descr="data:image/png;base64,iVBORw0KGgoAAAANSUhEUgAAAJcAAACXCAMAAAAvQTlLAAAAXVBMVEUdofL///8AnfIAmvEUn/IAmPHw+P72+/7g8P37/v9LrvSt1/mazvjr9f5it/XK5fvZ7fx3v/bU6vw0p/O+4Pu22/qRyvfF4vttu/Wm1PmGxvd9wvY/qvMAk/FXs/TIycWmAAAEZElEQVR4nO2b6Y6zOgyGg2OWpuxbgTLc/2We0O2jA4WEhI6O5OfHSJU64cU4bxyTMkYQBEEQBEEQBEEQBEEQBPENEBFA/sG/FjIFeDFcu7ruMsFc+Gs1DxBYnUe+M3Lyoku2FLSvhxEhLp13vLPg71+CIuxNrqH/L8BK35nhhfBvLEReRwFfGWSLuNBVxq+nuaqRIL6nmZwMIpTKY4OswzThWsKQt8uqJH7D2ThFm8STn1KD/MLGcSqd20L8nVlvhEVcX+7hPDUGungiR2g18oCf12Q5p+CVeZVBdqHwbnepfGcQrsqaJpuJS0D3CL+r9n0UH1J+hi9uunaKw+dTaRVzLFCU5QkYVwSR7dPFkudApatwa1gryooEB87jMrruDFj0GiovNkOGk6+vcaqgiLtxWqrmx+xCE9+O+q0JBJlatNIqv0/LfJeqUdfbbdYbEeOpmq4n+e60Z+/Tq8I1Zdh7WrI8sdcqkP26kvToz2M9TUWRoDdwsNm8T9jH5RI/L4yL0TJZtS/zAduPE3Phyx/JtcuUKbAUgqDmsDhori4rMZIly4nFdcULi7kyVDZ7xw9NKkK24pRBW/xeALBQc1XJxVDWatmSZz2fZppGvC7GOw4QK8NHZcdcqe15FeX8Ssx3QlCtXyJoG1Egv21fVyvVKebxkhXVwtbmHS+9nLumZz/KNaEFXYyr1i7OSbUmdEobO1rUsCVFKlNd42qIhWaZsE1rqAt7IV0KemVjUiQ0bKPg4JTD2Jix/Civprp6OUh6vvZFqZzTCvgmO9qbruKxNfYjm7r2F4QvlJcWHQLjBqK6heuQ79sFTQBlU9VBp9/xIV5CbyuhRmxu99y+2TuOWa16Axr7snIbzWm0vggZr0J3XcsVvgGnzEp/nG8UhtpEhQ1ZzLq3lsYucce2V1hwiYewYbOU1sCzpEoCg8VHqdoRVQHtFWD+YPXVGnSWkiyx/MYPitBKlpm8E5oxvjxEF69lamqyqSWTeJANfVEU/dW4nN7bF1+G63Tc1tjd6V0G17onOjS2sz7ZvqYCid3sGqsKG5PRt7YEvVh5CauOeV0/B817Ad4R5xLMqwqj98afgdhQ1/mgMycQG0UsOOwoDAiDHLNcR7yBuP6yf43mgLn4D2h2FmLnQ2XJkP0M1Y6neVTOT5VB37S5p1VYpN85/oXc/dGxMxvteiXAPWvEK/3SATSETCfFrLxEUFDl9lqdgeQrpx4RhJ6HhXqnx/YBblzpFWL14bKAMxFq7ruj32cdrYBPgLucNedct2atto/07KHJ4kESZ12b7CglguygZzgkOu8UvxQsNtp6vLu5mh+SWU+AXXeVXEF2sMXLnG90exJ+HsMXvBRYo+Pvp6qBLx0eR2BdqjQhvbxjy0d3jlIGor5s2JdXduLDgaJjpbEhTKKlgtCPgkst2J/9LkH6Poqma6skD6LI86IgTcpzeI174N9I9RVev9jA24fbWvXHkgiCIAiCIAiCIAiCIAjif8d/KlY0EgRk7Ok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8" name="Picture 4" descr="Twitter nefunguje? Aktuálne problémy a výpadky | Downdetect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625" y="3989216"/>
            <a:ext cx="601315" cy="51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25478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</TotalTime>
  <Words>795</Words>
  <Application>Microsoft Office PowerPoint</Application>
  <PresentationFormat>Prezentácia na obrazovke (4:3)</PresentationFormat>
  <Paragraphs>84</Paragraphs>
  <Slides>8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3" baseType="lpstr">
      <vt:lpstr>Arial</vt:lpstr>
      <vt:lpstr>Calibri</vt:lpstr>
      <vt:lpstr>Wingdings</vt:lpstr>
      <vt:lpstr>Wingdings 3</vt:lpstr>
      <vt:lpstr>Motív Office</vt:lpstr>
      <vt:lpstr>Prezentácia programu PowerPoint</vt:lpstr>
      <vt:lpstr>Objectives+Priorities of the new project proposal</vt:lpstr>
      <vt:lpstr>4 Specific Objectives (previously WPs) SO1, SO2</vt:lpstr>
      <vt:lpstr>Prezentácia programu PowerPoint</vt:lpstr>
      <vt:lpstr>Main outputs in the second half of 2024 (SO1, SO2)</vt:lpstr>
      <vt:lpstr>Main outputs in the second half of 2024 (SO3, SO4)</vt:lpstr>
      <vt:lpstr>Next plans 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Danube Region Strategy</dc:title>
  <dc:creator>jan.petras</dc:creator>
  <cp:lastModifiedBy>Martin Kováč</cp:lastModifiedBy>
  <cp:revision>53</cp:revision>
  <dcterms:created xsi:type="dcterms:W3CDTF">2020-06-22T13:31:23Z</dcterms:created>
  <dcterms:modified xsi:type="dcterms:W3CDTF">2025-06-06T04:50:58Z</dcterms:modified>
</cp:coreProperties>
</file>