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310" r:id="rId5"/>
    <p:sldId id="308" r:id="rId6"/>
    <p:sldId id="304" r:id="rId7"/>
    <p:sldId id="293" r:id="rId8"/>
    <p:sldId id="294" r:id="rId9"/>
    <p:sldId id="27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9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7CAA6-BBD8-4D0C-8D86-C644912F4C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714BB01-0203-45E9-8C58-7C01D647F5BC}">
      <dgm:prSet phldrT="[Text]" phldr="1" custT="1"/>
      <dgm:spPr>
        <a:solidFill>
          <a:srgbClr val="CFD5EA"/>
        </a:solidFill>
        <a:ln>
          <a:solidFill>
            <a:srgbClr val="CFD5EA"/>
          </a:solidFill>
        </a:ln>
      </dgm:spPr>
      <dgm:t>
        <a:bodyPr/>
        <a:lstStyle/>
        <a:p>
          <a:endParaRPr lang="de-DE" sz="2800" dirty="0">
            <a:solidFill>
              <a:srgbClr val="004593"/>
            </a:solidFill>
          </a:endParaRPr>
        </a:p>
      </dgm:t>
    </dgm:pt>
    <dgm:pt modelId="{6B8F9920-5C7E-4A2F-90CC-2E9A16149CDB}" type="parTrans" cxnId="{55A97B96-5390-4D40-9A8D-435835A9170C}">
      <dgm:prSet/>
      <dgm:spPr/>
      <dgm:t>
        <a:bodyPr/>
        <a:lstStyle/>
        <a:p>
          <a:endParaRPr lang="de-DE"/>
        </a:p>
      </dgm:t>
    </dgm:pt>
    <dgm:pt modelId="{4BE863B6-9661-4104-9010-5D0E7A1E2573}" type="sibTrans" cxnId="{55A97B96-5390-4D40-9A8D-435835A9170C}">
      <dgm:prSet/>
      <dgm:spPr>
        <a:ln w="12700">
          <a:solidFill>
            <a:srgbClr val="004593"/>
          </a:solidFill>
        </a:ln>
      </dgm:spPr>
      <dgm:t>
        <a:bodyPr/>
        <a:lstStyle/>
        <a:p>
          <a:endParaRPr lang="de-DE"/>
        </a:p>
      </dgm:t>
    </dgm:pt>
    <dgm:pt modelId="{273E03D0-CA44-4AFE-8A5B-C50FCCB067B7}">
      <dgm:prSet phldrT="[Text]" phldr="1" custT="1"/>
      <dgm:spPr>
        <a:solidFill>
          <a:srgbClr val="D9EBFF"/>
        </a:solidFill>
      </dgm:spPr>
      <dgm:t>
        <a:bodyPr/>
        <a:lstStyle/>
        <a:p>
          <a:endParaRPr lang="de-DE" sz="2800" dirty="0">
            <a:solidFill>
              <a:srgbClr val="004593"/>
            </a:solidFill>
          </a:endParaRPr>
        </a:p>
      </dgm:t>
    </dgm:pt>
    <dgm:pt modelId="{0E89A6F0-15E7-45E2-B0F5-F7FCFA402E14}" type="parTrans" cxnId="{4F2917CE-0C7A-4E86-BE15-49A2620C3040}">
      <dgm:prSet/>
      <dgm:spPr/>
      <dgm:t>
        <a:bodyPr/>
        <a:lstStyle/>
        <a:p>
          <a:endParaRPr lang="de-DE"/>
        </a:p>
      </dgm:t>
    </dgm:pt>
    <dgm:pt modelId="{D23410A5-DFAF-4180-9335-0E34D43C26CF}" type="sibTrans" cxnId="{4F2917CE-0C7A-4E86-BE15-49A2620C3040}">
      <dgm:prSet/>
      <dgm:spPr/>
      <dgm:t>
        <a:bodyPr/>
        <a:lstStyle/>
        <a:p>
          <a:endParaRPr lang="de-DE"/>
        </a:p>
      </dgm:t>
    </dgm:pt>
    <dgm:pt modelId="{A03AF6D2-599E-4CFC-BC4A-98D09A1AA680}">
      <dgm:prSet phldrT="[Text]" phldr="1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de-DE" sz="2800" dirty="0">
            <a:solidFill>
              <a:srgbClr val="004593"/>
            </a:solidFill>
          </a:endParaRPr>
        </a:p>
      </dgm:t>
    </dgm:pt>
    <dgm:pt modelId="{7B90451A-5C56-407F-A890-723BA404F1CB}" type="parTrans" cxnId="{D54849B8-CA9B-46C2-AD18-9610EF3F4CDF}">
      <dgm:prSet/>
      <dgm:spPr/>
      <dgm:t>
        <a:bodyPr/>
        <a:lstStyle/>
        <a:p>
          <a:endParaRPr lang="de-DE"/>
        </a:p>
      </dgm:t>
    </dgm:pt>
    <dgm:pt modelId="{4C3C2D7E-9F4A-4A35-981E-1E579215EF50}" type="sibTrans" cxnId="{D54849B8-CA9B-46C2-AD18-9610EF3F4CDF}">
      <dgm:prSet/>
      <dgm:spPr/>
      <dgm:t>
        <a:bodyPr/>
        <a:lstStyle/>
        <a:p>
          <a:endParaRPr lang="de-DE"/>
        </a:p>
      </dgm:t>
    </dgm:pt>
    <dgm:pt modelId="{F4F7AD32-3186-458F-88FF-0354E4A94B7C}" type="pres">
      <dgm:prSet presAssocID="{D547CAA6-BBD8-4D0C-8D86-C644912F4C85}" presName="Name0" presStyleCnt="0">
        <dgm:presLayoutVars>
          <dgm:chMax val="7"/>
          <dgm:chPref val="7"/>
          <dgm:dir/>
        </dgm:presLayoutVars>
      </dgm:prSet>
      <dgm:spPr/>
    </dgm:pt>
    <dgm:pt modelId="{92DDF608-C087-433C-B56C-3F4AD017BDDA}" type="pres">
      <dgm:prSet presAssocID="{D547CAA6-BBD8-4D0C-8D86-C644912F4C85}" presName="Name1" presStyleCnt="0"/>
      <dgm:spPr/>
    </dgm:pt>
    <dgm:pt modelId="{C7AA0EAD-C9EF-42F7-8A58-D4973D75647F}" type="pres">
      <dgm:prSet presAssocID="{D547CAA6-BBD8-4D0C-8D86-C644912F4C85}" presName="cycle" presStyleCnt="0"/>
      <dgm:spPr/>
    </dgm:pt>
    <dgm:pt modelId="{A727C4F5-6C2F-4905-B385-DE1ED87A0018}" type="pres">
      <dgm:prSet presAssocID="{D547CAA6-BBD8-4D0C-8D86-C644912F4C85}" presName="srcNode" presStyleLbl="node1" presStyleIdx="0" presStyleCnt="3"/>
      <dgm:spPr/>
    </dgm:pt>
    <dgm:pt modelId="{1729604D-023E-4F78-B8C8-431F6C0EBAB7}" type="pres">
      <dgm:prSet presAssocID="{D547CAA6-BBD8-4D0C-8D86-C644912F4C85}" presName="conn" presStyleLbl="parChTrans1D2" presStyleIdx="0" presStyleCnt="1"/>
      <dgm:spPr/>
    </dgm:pt>
    <dgm:pt modelId="{2B327D63-A1C4-4877-97F6-1AFCCE384ED7}" type="pres">
      <dgm:prSet presAssocID="{D547CAA6-BBD8-4D0C-8D86-C644912F4C85}" presName="extraNode" presStyleLbl="node1" presStyleIdx="0" presStyleCnt="3"/>
      <dgm:spPr/>
    </dgm:pt>
    <dgm:pt modelId="{32D0A9B3-BA36-4657-9D1B-53B370768FEC}" type="pres">
      <dgm:prSet presAssocID="{D547CAA6-BBD8-4D0C-8D86-C644912F4C85}" presName="dstNode" presStyleLbl="node1" presStyleIdx="0" presStyleCnt="3"/>
      <dgm:spPr/>
    </dgm:pt>
    <dgm:pt modelId="{33CC01BE-2F98-4AE4-AD2E-1C276B553CE7}" type="pres">
      <dgm:prSet presAssocID="{C714BB01-0203-45E9-8C58-7C01D647F5BC}" presName="text_1" presStyleLbl="node1" presStyleIdx="0" presStyleCnt="3">
        <dgm:presLayoutVars>
          <dgm:bulletEnabled val="1"/>
        </dgm:presLayoutVars>
      </dgm:prSet>
      <dgm:spPr/>
    </dgm:pt>
    <dgm:pt modelId="{CF5441C6-9B08-44E5-9C3C-C2F0767080FF}" type="pres">
      <dgm:prSet presAssocID="{C714BB01-0203-45E9-8C58-7C01D647F5BC}" presName="accent_1" presStyleCnt="0"/>
      <dgm:spPr/>
    </dgm:pt>
    <dgm:pt modelId="{A7A6A86F-9632-4BB4-B3AA-7846D9E9CC4A}" type="pres">
      <dgm:prSet presAssocID="{C714BB01-0203-45E9-8C58-7C01D647F5BC}" presName="accentRepeatNode" presStyleLbl="solidFgAcc1" presStyleIdx="0" presStyleCnt="3"/>
      <dgm:spPr>
        <a:ln w="28575">
          <a:solidFill>
            <a:srgbClr val="004593"/>
          </a:solidFill>
        </a:ln>
      </dgm:spPr>
    </dgm:pt>
    <dgm:pt modelId="{A85CBD8C-9F7D-4F6D-AA33-490ACD9EBCAB}" type="pres">
      <dgm:prSet presAssocID="{273E03D0-CA44-4AFE-8A5B-C50FCCB067B7}" presName="text_2" presStyleLbl="node1" presStyleIdx="1" presStyleCnt="3">
        <dgm:presLayoutVars>
          <dgm:bulletEnabled val="1"/>
        </dgm:presLayoutVars>
      </dgm:prSet>
      <dgm:spPr/>
    </dgm:pt>
    <dgm:pt modelId="{394EBFBF-3C76-4BF1-B8E3-E5AF356A3946}" type="pres">
      <dgm:prSet presAssocID="{273E03D0-CA44-4AFE-8A5B-C50FCCB067B7}" presName="accent_2" presStyleCnt="0"/>
      <dgm:spPr/>
    </dgm:pt>
    <dgm:pt modelId="{1773BFEC-7EB0-4001-B39B-F6E9DB451CF5}" type="pres">
      <dgm:prSet presAssocID="{273E03D0-CA44-4AFE-8A5B-C50FCCB067B7}" presName="accentRepeatNode" presStyleLbl="solidFgAcc1" presStyleIdx="1" presStyleCnt="3"/>
      <dgm:spPr>
        <a:ln w="28575">
          <a:solidFill>
            <a:srgbClr val="004593"/>
          </a:solidFill>
        </a:ln>
      </dgm:spPr>
    </dgm:pt>
    <dgm:pt modelId="{146BCA84-70FB-4F09-90B9-7FF67D27B1FE}" type="pres">
      <dgm:prSet presAssocID="{A03AF6D2-599E-4CFC-BC4A-98D09A1AA680}" presName="text_3" presStyleLbl="node1" presStyleIdx="2" presStyleCnt="3">
        <dgm:presLayoutVars>
          <dgm:bulletEnabled val="1"/>
        </dgm:presLayoutVars>
      </dgm:prSet>
      <dgm:spPr/>
    </dgm:pt>
    <dgm:pt modelId="{3C69A237-5953-4FD3-9815-C87B0065E802}" type="pres">
      <dgm:prSet presAssocID="{A03AF6D2-599E-4CFC-BC4A-98D09A1AA680}" presName="accent_3" presStyleCnt="0"/>
      <dgm:spPr/>
    </dgm:pt>
    <dgm:pt modelId="{41F90F3E-FAEC-4BC6-AFDB-6C329568F6B8}" type="pres">
      <dgm:prSet presAssocID="{A03AF6D2-599E-4CFC-BC4A-98D09A1AA680}" presName="accentRepeatNode" presStyleLbl="solidFgAcc1" presStyleIdx="2" presStyleCnt="3"/>
      <dgm:spPr>
        <a:ln w="28575">
          <a:solidFill>
            <a:srgbClr val="004593"/>
          </a:solidFill>
        </a:ln>
      </dgm:spPr>
    </dgm:pt>
  </dgm:ptLst>
  <dgm:cxnLst>
    <dgm:cxn modelId="{F8D49E05-E966-49E1-A408-9CC55B5BAE0E}" type="presOf" srcId="{D547CAA6-BBD8-4D0C-8D86-C644912F4C85}" destId="{F4F7AD32-3186-458F-88FF-0354E4A94B7C}" srcOrd="0" destOrd="0" presId="urn:microsoft.com/office/officeart/2008/layout/VerticalCurvedList"/>
    <dgm:cxn modelId="{057EC005-E9CA-4C64-9EC7-3D0AB385083A}" type="presOf" srcId="{273E03D0-CA44-4AFE-8A5B-C50FCCB067B7}" destId="{A85CBD8C-9F7D-4F6D-AA33-490ACD9EBCAB}" srcOrd="0" destOrd="0" presId="urn:microsoft.com/office/officeart/2008/layout/VerticalCurvedList"/>
    <dgm:cxn modelId="{4F44F23D-BC60-48A2-B928-21744D9EE825}" type="presOf" srcId="{A03AF6D2-599E-4CFC-BC4A-98D09A1AA680}" destId="{146BCA84-70FB-4F09-90B9-7FF67D27B1FE}" srcOrd="0" destOrd="0" presId="urn:microsoft.com/office/officeart/2008/layout/VerticalCurvedList"/>
    <dgm:cxn modelId="{AE583542-CC04-44CC-8576-A0A312132496}" type="presOf" srcId="{C714BB01-0203-45E9-8C58-7C01D647F5BC}" destId="{33CC01BE-2F98-4AE4-AD2E-1C276B553CE7}" srcOrd="0" destOrd="0" presId="urn:microsoft.com/office/officeart/2008/layout/VerticalCurvedList"/>
    <dgm:cxn modelId="{537B758A-22D1-4714-A0F0-450DFF3D1B71}" type="presOf" srcId="{4BE863B6-9661-4104-9010-5D0E7A1E2573}" destId="{1729604D-023E-4F78-B8C8-431F6C0EBAB7}" srcOrd="0" destOrd="0" presId="urn:microsoft.com/office/officeart/2008/layout/VerticalCurvedList"/>
    <dgm:cxn modelId="{55A97B96-5390-4D40-9A8D-435835A9170C}" srcId="{D547CAA6-BBD8-4D0C-8D86-C644912F4C85}" destId="{C714BB01-0203-45E9-8C58-7C01D647F5BC}" srcOrd="0" destOrd="0" parTransId="{6B8F9920-5C7E-4A2F-90CC-2E9A16149CDB}" sibTransId="{4BE863B6-9661-4104-9010-5D0E7A1E2573}"/>
    <dgm:cxn modelId="{D54849B8-CA9B-46C2-AD18-9610EF3F4CDF}" srcId="{D547CAA6-BBD8-4D0C-8D86-C644912F4C85}" destId="{A03AF6D2-599E-4CFC-BC4A-98D09A1AA680}" srcOrd="2" destOrd="0" parTransId="{7B90451A-5C56-407F-A890-723BA404F1CB}" sibTransId="{4C3C2D7E-9F4A-4A35-981E-1E579215EF50}"/>
    <dgm:cxn modelId="{4F2917CE-0C7A-4E86-BE15-49A2620C3040}" srcId="{D547CAA6-BBD8-4D0C-8D86-C644912F4C85}" destId="{273E03D0-CA44-4AFE-8A5B-C50FCCB067B7}" srcOrd="1" destOrd="0" parTransId="{0E89A6F0-15E7-45E2-B0F5-F7FCFA402E14}" sibTransId="{D23410A5-DFAF-4180-9335-0E34D43C26CF}"/>
    <dgm:cxn modelId="{E7C06217-FFE7-4B68-978E-9E855CB40586}" type="presParOf" srcId="{F4F7AD32-3186-458F-88FF-0354E4A94B7C}" destId="{92DDF608-C087-433C-B56C-3F4AD017BDDA}" srcOrd="0" destOrd="0" presId="urn:microsoft.com/office/officeart/2008/layout/VerticalCurvedList"/>
    <dgm:cxn modelId="{3F4FEF18-4745-4CA0-A09B-CD6C31DDA637}" type="presParOf" srcId="{92DDF608-C087-433C-B56C-3F4AD017BDDA}" destId="{C7AA0EAD-C9EF-42F7-8A58-D4973D75647F}" srcOrd="0" destOrd="0" presId="urn:microsoft.com/office/officeart/2008/layout/VerticalCurvedList"/>
    <dgm:cxn modelId="{5BE7F205-2A8A-4B46-AFFD-445BC57633F9}" type="presParOf" srcId="{C7AA0EAD-C9EF-42F7-8A58-D4973D75647F}" destId="{A727C4F5-6C2F-4905-B385-DE1ED87A0018}" srcOrd="0" destOrd="0" presId="urn:microsoft.com/office/officeart/2008/layout/VerticalCurvedList"/>
    <dgm:cxn modelId="{D89D18BF-D963-47B8-B65F-E28F9A628E0B}" type="presParOf" srcId="{C7AA0EAD-C9EF-42F7-8A58-D4973D75647F}" destId="{1729604D-023E-4F78-B8C8-431F6C0EBAB7}" srcOrd="1" destOrd="0" presId="urn:microsoft.com/office/officeart/2008/layout/VerticalCurvedList"/>
    <dgm:cxn modelId="{5FCF83AA-C78A-4EB0-88D2-01365F9ACDC8}" type="presParOf" srcId="{C7AA0EAD-C9EF-42F7-8A58-D4973D75647F}" destId="{2B327D63-A1C4-4877-97F6-1AFCCE384ED7}" srcOrd="2" destOrd="0" presId="urn:microsoft.com/office/officeart/2008/layout/VerticalCurvedList"/>
    <dgm:cxn modelId="{3F28212B-0978-4B83-8D62-C6B4F63BE7E3}" type="presParOf" srcId="{C7AA0EAD-C9EF-42F7-8A58-D4973D75647F}" destId="{32D0A9B3-BA36-4657-9D1B-53B370768FEC}" srcOrd="3" destOrd="0" presId="urn:microsoft.com/office/officeart/2008/layout/VerticalCurvedList"/>
    <dgm:cxn modelId="{48A933B3-7F0F-4DFC-92A4-5294480953D0}" type="presParOf" srcId="{92DDF608-C087-433C-B56C-3F4AD017BDDA}" destId="{33CC01BE-2F98-4AE4-AD2E-1C276B553CE7}" srcOrd="1" destOrd="0" presId="urn:microsoft.com/office/officeart/2008/layout/VerticalCurvedList"/>
    <dgm:cxn modelId="{0E646402-F792-4861-B235-AF76E952228C}" type="presParOf" srcId="{92DDF608-C087-433C-B56C-3F4AD017BDDA}" destId="{CF5441C6-9B08-44E5-9C3C-C2F0767080FF}" srcOrd="2" destOrd="0" presId="urn:microsoft.com/office/officeart/2008/layout/VerticalCurvedList"/>
    <dgm:cxn modelId="{43B0038F-42C1-47FB-85DC-ECCB3DCB3060}" type="presParOf" srcId="{CF5441C6-9B08-44E5-9C3C-C2F0767080FF}" destId="{A7A6A86F-9632-4BB4-B3AA-7846D9E9CC4A}" srcOrd="0" destOrd="0" presId="urn:microsoft.com/office/officeart/2008/layout/VerticalCurvedList"/>
    <dgm:cxn modelId="{6951A9F2-22DA-441C-B4D1-793617DB4EFD}" type="presParOf" srcId="{92DDF608-C087-433C-B56C-3F4AD017BDDA}" destId="{A85CBD8C-9F7D-4F6D-AA33-490ACD9EBCAB}" srcOrd="3" destOrd="0" presId="urn:microsoft.com/office/officeart/2008/layout/VerticalCurvedList"/>
    <dgm:cxn modelId="{F00DDFCC-6BC2-45EC-A4AF-44369BE5A5A9}" type="presParOf" srcId="{92DDF608-C087-433C-B56C-3F4AD017BDDA}" destId="{394EBFBF-3C76-4BF1-B8E3-E5AF356A3946}" srcOrd="4" destOrd="0" presId="urn:microsoft.com/office/officeart/2008/layout/VerticalCurvedList"/>
    <dgm:cxn modelId="{06558669-03D0-4F49-82F2-A8131436E71F}" type="presParOf" srcId="{394EBFBF-3C76-4BF1-B8E3-E5AF356A3946}" destId="{1773BFEC-7EB0-4001-B39B-F6E9DB451CF5}" srcOrd="0" destOrd="0" presId="urn:microsoft.com/office/officeart/2008/layout/VerticalCurvedList"/>
    <dgm:cxn modelId="{BA935085-D472-4FB0-8A47-5EA7ADED4BBC}" type="presParOf" srcId="{92DDF608-C087-433C-B56C-3F4AD017BDDA}" destId="{146BCA84-70FB-4F09-90B9-7FF67D27B1FE}" srcOrd="5" destOrd="0" presId="urn:microsoft.com/office/officeart/2008/layout/VerticalCurvedList"/>
    <dgm:cxn modelId="{68BD8F2D-B659-4E5B-B6A8-277641D11D10}" type="presParOf" srcId="{92DDF608-C087-433C-B56C-3F4AD017BDDA}" destId="{3C69A237-5953-4FD3-9815-C87B0065E802}" srcOrd="6" destOrd="0" presId="urn:microsoft.com/office/officeart/2008/layout/VerticalCurvedList"/>
    <dgm:cxn modelId="{14C2F3B2-5395-4025-8029-52C6A07C28DD}" type="presParOf" srcId="{3C69A237-5953-4FD3-9815-C87B0065E802}" destId="{41F90F3E-FAEC-4BC6-AFDB-6C329568F6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39009-37A0-47C9-9471-3828DD0614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91E8A50-9868-4D12-AB8D-B5B6E710D564}">
      <dgm:prSet phldrT="[Text]" phldr="1" custT="1"/>
      <dgm:spPr>
        <a:solidFill>
          <a:srgbClr val="CFD5EA"/>
        </a:solidFill>
      </dgm:spPr>
      <dgm:t>
        <a:bodyPr/>
        <a:lstStyle/>
        <a:p>
          <a:endParaRPr lang="de-DE" sz="2800" dirty="0">
            <a:solidFill>
              <a:schemeClr val="tx1"/>
            </a:solidFill>
          </a:endParaRPr>
        </a:p>
      </dgm:t>
    </dgm:pt>
    <dgm:pt modelId="{2B4FC099-1B07-46F5-AD5E-878A531FB35D}" type="parTrans" cxnId="{CE9684C8-01F6-48D9-979C-57C60CC7B524}">
      <dgm:prSet/>
      <dgm:spPr/>
      <dgm:t>
        <a:bodyPr/>
        <a:lstStyle/>
        <a:p>
          <a:endParaRPr lang="de-DE"/>
        </a:p>
      </dgm:t>
    </dgm:pt>
    <dgm:pt modelId="{3F6F9292-763A-4C92-9B6B-47F57EB8F2E9}" type="sibTrans" cxnId="{CE9684C8-01F6-48D9-979C-57C60CC7B524}">
      <dgm:prSet/>
      <dgm:spPr>
        <a:solidFill>
          <a:srgbClr val="004593"/>
        </a:solidFill>
      </dgm:spPr>
      <dgm:t>
        <a:bodyPr/>
        <a:lstStyle/>
        <a:p>
          <a:endParaRPr lang="de-DE"/>
        </a:p>
      </dgm:t>
    </dgm:pt>
    <dgm:pt modelId="{EE0465DA-3522-4CD4-B4B6-8DE8689E7751}">
      <dgm:prSet phldrT="[Text]" phldr="1" custT="1"/>
      <dgm:spPr>
        <a:solidFill>
          <a:srgbClr val="D9EBFF"/>
        </a:solidFill>
      </dgm:spPr>
      <dgm:t>
        <a:bodyPr/>
        <a:lstStyle/>
        <a:p>
          <a:endParaRPr lang="de-DE" sz="2800" dirty="0">
            <a:solidFill>
              <a:schemeClr val="tx1"/>
            </a:solidFill>
          </a:endParaRPr>
        </a:p>
      </dgm:t>
    </dgm:pt>
    <dgm:pt modelId="{09A75118-8693-4FAF-A633-E8D75ADF6BDB}" type="parTrans" cxnId="{5D7D9F7C-535C-430A-980F-6310DDFB411F}">
      <dgm:prSet/>
      <dgm:spPr/>
      <dgm:t>
        <a:bodyPr/>
        <a:lstStyle/>
        <a:p>
          <a:endParaRPr lang="de-DE"/>
        </a:p>
      </dgm:t>
    </dgm:pt>
    <dgm:pt modelId="{0DBFB0E7-3EC5-490B-8DD9-5DB6AB520DCB}" type="sibTrans" cxnId="{5D7D9F7C-535C-430A-980F-6310DDFB411F}">
      <dgm:prSet/>
      <dgm:spPr>
        <a:solidFill>
          <a:srgbClr val="004593"/>
        </a:solidFill>
      </dgm:spPr>
      <dgm:t>
        <a:bodyPr/>
        <a:lstStyle/>
        <a:p>
          <a:endParaRPr lang="de-DE"/>
        </a:p>
      </dgm:t>
    </dgm:pt>
    <dgm:pt modelId="{8146F7B2-7B60-44E1-BBCE-255C9E673C9B}">
      <dgm:prSet phldrT="[Text]" phldr="1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de-DE" sz="2800" dirty="0">
            <a:solidFill>
              <a:schemeClr val="tx1"/>
            </a:solidFill>
          </a:endParaRPr>
        </a:p>
      </dgm:t>
    </dgm:pt>
    <dgm:pt modelId="{80FA182E-F7DA-4654-8D50-059BA4E75068}" type="parTrans" cxnId="{FE969816-7235-44A7-B0C8-D48C1D2CD5FD}">
      <dgm:prSet/>
      <dgm:spPr/>
      <dgm:t>
        <a:bodyPr/>
        <a:lstStyle/>
        <a:p>
          <a:endParaRPr lang="de-DE"/>
        </a:p>
      </dgm:t>
    </dgm:pt>
    <dgm:pt modelId="{FDA95E9E-FB14-49A4-BEE6-BA164C898EEE}" type="sibTrans" cxnId="{FE969816-7235-44A7-B0C8-D48C1D2CD5FD}">
      <dgm:prSet/>
      <dgm:spPr/>
      <dgm:t>
        <a:bodyPr/>
        <a:lstStyle/>
        <a:p>
          <a:endParaRPr lang="de-DE"/>
        </a:p>
      </dgm:t>
    </dgm:pt>
    <dgm:pt modelId="{6E2F14DC-EABA-462C-99DE-F2B8C75A5A38}" type="pres">
      <dgm:prSet presAssocID="{FA739009-37A0-47C9-9471-3828DD06140A}" presName="Name0" presStyleCnt="0">
        <dgm:presLayoutVars>
          <dgm:dir/>
          <dgm:resizeHandles val="exact"/>
        </dgm:presLayoutVars>
      </dgm:prSet>
      <dgm:spPr/>
    </dgm:pt>
    <dgm:pt modelId="{C905B4A1-AA88-4589-9867-8AAE33F706F2}" type="pres">
      <dgm:prSet presAssocID="{E91E8A50-9868-4D12-AB8D-B5B6E710D564}" presName="node" presStyleLbl="node1" presStyleIdx="0" presStyleCnt="3">
        <dgm:presLayoutVars>
          <dgm:bulletEnabled val="1"/>
        </dgm:presLayoutVars>
      </dgm:prSet>
      <dgm:spPr/>
    </dgm:pt>
    <dgm:pt modelId="{45C7C24F-1F9F-4FD0-B7F3-DDC2C74B29CF}" type="pres">
      <dgm:prSet presAssocID="{3F6F9292-763A-4C92-9B6B-47F57EB8F2E9}" presName="sibTrans" presStyleLbl="sibTrans2D1" presStyleIdx="0" presStyleCnt="2"/>
      <dgm:spPr/>
    </dgm:pt>
    <dgm:pt modelId="{5935D7AE-BF2A-4A03-9C5F-3B46A82414DE}" type="pres">
      <dgm:prSet presAssocID="{3F6F9292-763A-4C92-9B6B-47F57EB8F2E9}" presName="connectorText" presStyleLbl="sibTrans2D1" presStyleIdx="0" presStyleCnt="2"/>
      <dgm:spPr/>
    </dgm:pt>
    <dgm:pt modelId="{9073996B-1E69-4EC3-8921-D116287D0F74}" type="pres">
      <dgm:prSet presAssocID="{EE0465DA-3522-4CD4-B4B6-8DE8689E7751}" presName="node" presStyleLbl="node1" presStyleIdx="1" presStyleCnt="3">
        <dgm:presLayoutVars>
          <dgm:bulletEnabled val="1"/>
        </dgm:presLayoutVars>
      </dgm:prSet>
      <dgm:spPr/>
    </dgm:pt>
    <dgm:pt modelId="{057B4F97-864C-46AB-ABB6-7B638443CBDD}" type="pres">
      <dgm:prSet presAssocID="{0DBFB0E7-3EC5-490B-8DD9-5DB6AB520DCB}" presName="sibTrans" presStyleLbl="sibTrans2D1" presStyleIdx="1" presStyleCnt="2"/>
      <dgm:spPr/>
    </dgm:pt>
    <dgm:pt modelId="{AF78C7D2-4E1C-4EAD-9A31-6086DC3CA7ED}" type="pres">
      <dgm:prSet presAssocID="{0DBFB0E7-3EC5-490B-8DD9-5DB6AB520DCB}" presName="connectorText" presStyleLbl="sibTrans2D1" presStyleIdx="1" presStyleCnt="2"/>
      <dgm:spPr/>
    </dgm:pt>
    <dgm:pt modelId="{A67B0D64-C115-4B33-BE32-71F7EDDC46A0}" type="pres">
      <dgm:prSet presAssocID="{8146F7B2-7B60-44E1-BBCE-255C9E673C9B}" presName="node" presStyleLbl="node1" presStyleIdx="2" presStyleCnt="3">
        <dgm:presLayoutVars>
          <dgm:bulletEnabled val="1"/>
        </dgm:presLayoutVars>
      </dgm:prSet>
      <dgm:spPr/>
    </dgm:pt>
  </dgm:ptLst>
  <dgm:cxnLst>
    <dgm:cxn modelId="{85F21000-3A5D-459F-8C96-43D5EE58C9EF}" type="presOf" srcId="{E91E8A50-9868-4D12-AB8D-B5B6E710D564}" destId="{C905B4A1-AA88-4589-9867-8AAE33F706F2}" srcOrd="0" destOrd="0" presId="urn:microsoft.com/office/officeart/2005/8/layout/process1"/>
    <dgm:cxn modelId="{FE969816-7235-44A7-B0C8-D48C1D2CD5FD}" srcId="{FA739009-37A0-47C9-9471-3828DD06140A}" destId="{8146F7B2-7B60-44E1-BBCE-255C9E673C9B}" srcOrd="2" destOrd="0" parTransId="{80FA182E-F7DA-4654-8D50-059BA4E75068}" sibTransId="{FDA95E9E-FB14-49A4-BEE6-BA164C898EEE}"/>
    <dgm:cxn modelId="{06B0A432-C3B7-492A-8BAF-28773DC38D32}" type="presOf" srcId="{3F6F9292-763A-4C92-9B6B-47F57EB8F2E9}" destId="{5935D7AE-BF2A-4A03-9C5F-3B46A82414DE}" srcOrd="1" destOrd="0" presId="urn:microsoft.com/office/officeart/2005/8/layout/process1"/>
    <dgm:cxn modelId="{6402915E-B6C3-403D-9641-188FAF4CA996}" type="presOf" srcId="{8146F7B2-7B60-44E1-BBCE-255C9E673C9B}" destId="{A67B0D64-C115-4B33-BE32-71F7EDDC46A0}" srcOrd="0" destOrd="0" presId="urn:microsoft.com/office/officeart/2005/8/layout/process1"/>
    <dgm:cxn modelId="{EE81194B-8544-4E90-8C37-B74BBA04B96E}" type="presOf" srcId="{0DBFB0E7-3EC5-490B-8DD9-5DB6AB520DCB}" destId="{AF78C7D2-4E1C-4EAD-9A31-6086DC3CA7ED}" srcOrd="1" destOrd="0" presId="urn:microsoft.com/office/officeart/2005/8/layout/process1"/>
    <dgm:cxn modelId="{D650F84B-AAE1-4B53-B483-831425445884}" type="presOf" srcId="{3F6F9292-763A-4C92-9B6B-47F57EB8F2E9}" destId="{45C7C24F-1F9F-4FD0-B7F3-DDC2C74B29CF}" srcOrd="0" destOrd="0" presId="urn:microsoft.com/office/officeart/2005/8/layout/process1"/>
    <dgm:cxn modelId="{833CD46D-DA10-4EB4-B62B-02440B8744A3}" type="presOf" srcId="{FA739009-37A0-47C9-9471-3828DD06140A}" destId="{6E2F14DC-EABA-462C-99DE-F2B8C75A5A38}" srcOrd="0" destOrd="0" presId="urn:microsoft.com/office/officeart/2005/8/layout/process1"/>
    <dgm:cxn modelId="{83208059-3FD4-4907-956C-B53517C2A0A0}" type="presOf" srcId="{0DBFB0E7-3EC5-490B-8DD9-5DB6AB520DCB}" destId="{057B4F97-864C-46AB-ABB6-7B638443CBDD}" srcOrd="0" destOrd="0" presId="urn:microsoft.com/office/officeart/2005/8/layout/process1"/>
    <dgm:cxn modelId="{5D7D9F7C-535C-430A-980F-6310DDFB411F}" srcId="{FA739009-37A0-47C9-9471-3828DD06140A}" destId="{EE0465DA-3522-4CD4-B4B6-8DE8689E7751}" srcOrd="1" destOrd="0" parTransId="{09A75118-8693-4FAF-A633-E8D75ADF6BDB}" sibTransId="{0DBFB0E7-3EC5-490B-8DD9-5DB6AB520DCB}"/>
    <dgm:cxn modelId="{8F46E2A1-C278-461E-89AA-CBE54BC6E5E6}" type="presOf" srcId="{EE0465DA-3522-4CD4-B4B6-8DE8689E7751}" destId="{9073996B-1E69-4EC3-8921-D116287D0F74}" srcOrd="0" destOrd="0" presId="urn:microsoft.com/office/officeart/2005/8/layout/process1"/>
    <dgm:cxn modelId="{CE9684C8-01F6-48D9-979C-57C60CC7B524}" srcId="{FA739009-37A0-47C9-9471-3828DD06140A}" destId="{E91E8A50-9868-4D12-AB8D-B5B6E710D564}" srcOrd="0" destOrd="0" parTransId="{2B4FC099-1B07-46F5-AD5E-878A531FB35D}" sibTransId="{3F6F9292-763A-4C92-9B6B-47F57EB8F2E9}"/>
    <dgm:cxn modelId="{B64636BD-D931-4EA8-B56F-B998D8DB2B1D}" type="presParOf" srcId="{6E2F14DC-EABA-462C-99DE-F2B8C75A5A38}" destId="{C905B4A1-AA88-4589-9867-8AAE33F706F2}" srcOrd="0" destOrd="0" presId="urn:microsoft.com/office/officeart/2005/8/layout/process1"/>
    <dgm:cxn modelId="{2945E17D-ED9E-4845-B5D1-CFC133271E50}" type="presParOf" srcId="{6E2F14DC-EABA-462C-99DE-F2B8C75A5A38}" destId="{45C7C24F-1F9F-4FD0-B7F3-DDC2C74B29CF}" srcOrd="1" destOrd="0" presId="urn:microsoft.com/office/officeart/2005/8/layout/process1"/>
    <dgm:cxn modelId="{176F100C-879F-4E0C-8B00-EAFF2B7B98BA}" type="presParOf" srcId="{45C7C24F-1F9F-4FD0-B7F3-DDC2C74B29CF}" destId="{5935D7AE-BF2A-4A03-9C5F-3B46A82414DE}" srcOrd="0" destOrd="0" presId="urn:microsoft.com/office/officeart/2005/8/layout/process1"/>
    <dgm:cxn modelId="{5C489FA0-BE1F-48A3-B62B-C22BD622EA52}" type="presParOf" srcId="{6E2F14DC-EABA-462C-99DE-F2B8C75A5A38}" destId="{9073996B-1E69-4EC3-8921-D116287D0F74}" srcOrd="2" destOrd="0" presId="urn:microsoft.com/office/officeart/2005/8/layout/process1"/>
    <dgm:cxn modelId="{1169E0C7-B111-4331-BCCC-462078D8E0F3}" type="presParOf" srcId="{6E2F14DC-EABA-462C-99DE-F2B8C75A5A38}" destId="{057B4F97-864C-46AB-ABB6-7B638443CBDD}" srcOrd="3" destOrd="0" presId="urn:microsoft.com/office/officeart/2005/8/layout/process1"/>
    <dgm:cxn modelId="{E7B5EAA3-4FF5-48FF-BD79-5F8AFF64F9E4}" type="presParOf" srcId="{057B4F97-864C-46AB-ABB6-7B638443CBDD}" destId="{AF78C7D2-4E1C-4EAD-9A31-6086DC3CA7ED}" srcOrd="0" destOrd="0" presId="urn:microsoft.com/office/officeart/2005/8/layout/process1"/>
    <dgm:cxn modelId="{0026E304-98E1-4F71-9C13-EC1DDB27AEA9}" type="presParOf" srcId="{6E2F14DC-EABA-462C-99DE-F2B8C75A5A38}" destId="{A67B0D64-C115-4B33-BE32-71F7EDDC46A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04A68A-03D1-403B-9383-71970D19A68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C8C2C04-FBB0-4011-9D95-69140BBE2C15}">
      <dgm:prSet phldrT="[Text]" phldr="1"/>
      <dgm:spPr>
        <a:solidFill>
          <a:srgbClr val="CFD5EA"/>
        </a:solidFill>
      </dgm:spPr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489671EB-D0E8-4B0F-B551-6B5311C7A134}" type="parTrans" cxnId="{D3723FA8-60B5-4CD3-AFBE-61FE85D63E3E}">
      <dgm:prSet/>
      <dgm:spPr/>
      <dgm:t>
        <a:bodyPr/>
        <a:lstStyle/>
        <a:p>
          <a:endParaRPr lang="de-DE"/>
        </a:p>
      </dgm:t>
    </dgm:pt>
    <dgm:pt modelId="{6E79565F-6196-42DB-ABD0-CD0EB46AE3F0}" type="sibTrans" cxnId="{D3723FA8-60B5-4CD3-AFBE-61FE85D63E3E}">
      <dgm:prSet/>
      <dgm:spPr/>
      <dgm:t>
        <a:bodyPr/>
        <a:lstStyle/>
        <a:p>
          <a:endParaRPr lang="de-DE"/>
        </a:p>
      </dgm:t>
    </dgm:pt>
    <dgm:pt modelId="{86002E44-2EA6-4656-8AE3-4696895EA587}">
      <dgm:prSet phldrT="[Text]" phldr="1" custT="1"/>
      <dgm:spPr/>
      <dgm:t>
        <a:bodyPr/>
        <a:lstStyle/>
        <a:p>
          <a:endParaRPr lang="de-DE" sz="2800" dirty="0"/>
        </a:p>
      </dgm:t>
    </dgm:pt>
    <dgm:pt modelId="{CC09AE92-AEE3-4EBC-AF84-55C380EE30D1}" type="parTrans" cxnId="{AE261828-CD06-422B-A63A-6562EF5EE9C6}">
      <dgm:prSet/>
      <dgm:spPr/>
      <dgm:t>
        <a:bodyPr/>
        <a:lstStyle/>
        <a:p>
          <a:endParaRPr lang="de-DE"/>
        </a:p>
      </dgm:t>
    </dgm:pt>
    <dgm:pt modelId="{9A7CB608-B2BD-4144-A0C0-980C59AD5230}" type="sibTrans" cxnId="{AE261828-CD06-422B-A63A-6562EF5EE9C6}">
      <dgm:prSet/>
      <dgm:spPr/>
      <dgm:t>
        <a:bodyPr/>
        <a:lstStyle/>
        <a:p>
          <a:endParaRPr lang="de-DE"/>
        </a:p>
      </dgm:t>
    </dgm:pt>
    <dgm:pt modelId="{F9C2CB8F-BF40-4E4B-BA2A-555295D1AD6F}">
      <dgm:prSet phldrT="[Text]" phldr="1"/>
      <dgm:spPr>
        <a:solidFill>
          <a:srgbClr val="D9EBFF"/>
        </a:solidFill>
      </dgm:spPr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C5E6CD2F-7048-4D9B-9D0E-45007364B812}" type="parTrans" cxnId="{EC46FD63-7749-4966-AA56-92A25765514D}">
      <dgm:prSet/>
      <dgm:spPr/>
      <dgm:t>
        <a:bodyPr/>
        <a:lstStyle/>
        <a:p>
          <a:endParaRPr lang="de-DE"/>
        </a:p>
      </dgm:t>
    </dgm:pt>
    <dgm:pt modelId="{381879B0-7016-45D7-8208-15B51C823326}" type="sibTrans" cxnId="{EC46FD63-7749-4966-AA56-92A25765514D}">
      <dgm:prSet/>
      <dgm:spPr/>
      <dgm:t>
        <a:bodyPr/>
        <a:lstStyle/>
        <a:p>
          <a:endParaRPr lang="de-DE"/>
        </a:p>
      </dgm:t>
    </dgm:pt>
    <dgm:pt modelId="{E1925B38-A5AF-41E8-879A-E20A6A074EB5}">
      <dgm:prSet phldrT="[Text]" phldr="1" custT="1"/>
      <dgm:spPr/>
      <dgm:t>
        <a:bodyPr/>
        <a:lstStyle/>
        <a:p>
          <a:endParaRPr lang="de-DE" sz="2800" dirty="0"/>
        </a:p>
      </dgm:t>
    </dgm:pt>
    <dgm:pt modelId="{8B078DDD-3218-40BF-B9EB-3231049E5EF7}" type="parTrans" cxnId="{CB3AC122-8937-4F25-9627-D15AA327BAD9}">
      <dgm:prSet/>
      <dgm:spPr/>
      <dgm:t>
        <a:bodyPr/>
        <a:lstStyle/>
        <a:p>
          <a:endParaRPr lang="de-DE"/>
        </a:p>
      </dgm:t>
    </dgm:pt>
    <dgm:pt modelId="{8A26469D-3C3E-4A4E-8692-7EEAB6C599A8}" type="sibTrans" cxnId="{CB3AC122-8937-4F25-9627-D15AA327BAD9}">
      <dgm:prSet/>
      <dgm:spPr/>
      <dgm:t>
        <a:bodyPr/>
        <a:lstStyle/>
        <a:p>
          <a:endParaRPr lang="de-DE"/>
        </a:p>
      </dgm:t>
    </dgm:pt>
    <dgm:pt modelId="{C6B4A402-3032-40C8-BD82-C8F2C469748A}">
      <dgm:prSet phldrT="[Text]" phldr="1"/>
      <dgm:spPr>
        <a:solidFill>
          <a:srgbClr val="7F7F7F"/>
        </a:solidFill>
      </dgm:spPr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71105278-57DD-496B-9FB4-C47CFB021850}" type="parTrans" cxnId="{4D62C476-FBDF-4B6C-B7D9-A3FBB2FE4571}">
      <dgm:prSet/>
      <dgm:spPr/>
      <dgm:t>
        <a:bodyPr/>
        <a:lstStyle/>
        <a:p>
          <a:endParaRPr lang="de-DE"/>
        </a:p>
      </dgm:t>
    </dgm:pt>
    <dgm:pt modelId="{EBE50125-2505-4C4B-8E0C-A10F258917E6}" type="sibTrans" cxnId="{4D62C476-FBDF-4B6C-B7D9-A3FBB2FE4571}">
      <dgm:prSet/>
      <dgm:spPr/>
      <dgm:t>
        <a:bodyPr/>
        <a:lstStyle/>
        <a:p>
          <a:endParaRPr lang="de-DE"/>
        </a:p>
      </dgm:t>
    </dgm:pt>
    <dgm:pt modelId="{A5F17B8C-0C14-478B-9E7A-1AA9C800B973}">
      <dgm:prSet phldrT="[Text]" phldr="1" custT="1"/>
      <dgm:spPr/>
      <dgm:t>
        <a:bodyPr/>
        <a:lstStyle/>
        <a:p>
          <a:endParaRPr lang="de-DE" sz="2800" dirty="0"/>
        </a:p>
      </dgm:t>
    </dgm:pt>
    <dgm:pt modelId="{D3833E72-DF74-4D06-8988-3D1A89608E0D}" type="parTrans" cxnId="{96FF3890-0CD1-47A5-BDD6-00D4BAE31C97}">
      <dgm:prSet/>
      <dgm:spPr/>
      <dgm:t>
        <a:bodyPr/>
        <a:lstStyle/>
        <a:p>
          <a:endParaRPr lang="de-DE"/>
        </a:p>
      </dgm:t>
    </dgm:pt>
    <dgm:pt modelId="{9CE9CDC0-5193-472F-8917-3D8DB6BB9D61}" type="sibTrans" cxnId="{96FF3890-0CD1-47A5-BDD6-00D4BAE31C97}">
      <dgm:prSet/>
      <dgm:spPr/>
      <dgm:t>
        <a:bodyPr/>
        <a:lstStyle/>
        <a:p>
          <a:endParaRPr lang="de-DE"/>
        </a:p>
      </dgm:t>
    </dgm:pt>
    <dgm:pt modelId="{FE615F3E-8AE9-454F-A659-42887651BB33}" type="pres">
      <dgm:prSet presAssocID="{2F04A68A-03D1-403B-9383-71970D19A68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3073EE9-49BB-4921-AD2D-A37ADCDE9D94}" type="pres">
      <dgm:prSet presAssocID="{5C8C2C04-FBB0-4011-9D95-69140BBE2C1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C729CF94-9FDB-407E-9125-A357CDECFBA1}" type="pres">
      <dgm:prSet presAssocID="{5C8C2C04-FBB0-4011-9D95-69140BBE2C1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E13CDCE9-A6F0-4E77-ADB1-BE58E37EE6A4}" type="pres">
      <dgm:prSet presAssocID="{F9C2CB8F-BF40-4E4B-BA2A-555295D1AD6F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7726746F-0FD7-4CBF-A05F-ADBF57371F20}" type="pres">
      <dgm:prSet presAssocID="{F9C2CB8F-BF40-4E4B-BA2A-555295D1AD6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4B8EB50F-72B7-4082-9823-D07C847D7D48}" type="pres">
      <dgm:prSet presAssocID="{C6B4A402-3032-40C8-BD82-C8F2C469748A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CD9C0526-EA50-438C-B881-DB64F2018CD3}" type="pres">
      <dgm:prSet presAssocID="{C6B4A402-3032-40C8-BD82-C8F2C469748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01C6A08-C907-44AD-89A1-332254FEF136}" type="presOf" srcId="{5C8C2C04-FBB0-4011-9D95-69140BBE2C15}" destId="{53073EE9-49BB-4921-AD2D-A37ADCDE9D94}" srcOrd="0" destOrd="0" presId="urn:microsoft.com/office/officeart/2009/3/layout/IncreasingArrowsProcess"/>
    <dgm:cxn modelId="{BAFABE0E-C0A5-401F-B115-E23853DC0010}" type="presOf" srcId="{86002E44-2EA6-4656-8AE3-4696895EA587}" destId="{C729CF94-9FDB-407E-9125-A357CDECFBA1}" srcOrd="0" destOrd="0" presId="urn:microsoft.com/office/officeart/2009/3/layout/IncreasingArrowsProcess"/>
    <dgm:cxn modelId="{CB3AC122-8937-4F25-9627-D15AA327BAD9}" srcId="{F9C2CB8F-BF40-4E4B-BA2A-555295D1AD6F}" destId="{E1925B38-A5AF-41E8-879A-E20A6A074EB5}" srcOrd="0" destOrd="0" parTransId="{8B078DDD-3218-40BF-B9EB-3231049E5EF7}" sibTransId="{8A26469D-3C3E-4A4E-8692-7EEAB6C599A8}"/>
    <dgm:cxn modelId="{AE261828-CD06-422B-A63A-6562EF5EE9C6}" srcId="{5C8C2C04-FBB0-4011-9D95-69140BBE2C15}" destId="{86002E44-2EA6-4656-8AE3-4696895EA587}" srcOrd="0" destOrd="0" parTransId="{CC09AE92-AEE3-4EBC-AF84-55C380EE30D1}" sibTransId="{9A7CB608-B2BD-4144-A0C0-980C59AD5230}"/>
    <dgm:cxn modelId="{17E09462-2ECD-4DDA-96AB-528573486D09}" type="presOf" srcId="{C6B4A402-3032-40C8-BD82-C8F2C469748A}" destId="{4B8EB50F-72B7-4082-9823-D07C847D7D48}" srcOrd="0" destOrd="0" presId="urn:microsoft.com/office/officeart/2009/3/layout/IncreasingArrowsProcess"/>
    <dgm:cxn modelId="{EC46FD63-7749-4966-AA56-92A25765514D}" srcId="{2F04A68A-03D1-403B-9383-71970D19A684}" destId="{F9C2CB8F-BF40-4E4B-BA2A-555295D1AD6F}" srcOrd="1" destOrd="0" parTransId="{C5E6CD2F-7048-4D9B-9D0E-45007364B812}" sibTransId="{381879B0-7016-45D7-8208-15B51C823326}"/>
    <dgm:cxn modelId="{4D62C476-FBDF-4B6C-B7D9-A3FBB2FE4571}" srcId="{2F04A68A-03D1-403B-9383-71970D19A684}" destId="{C6B4A402-3032-40C8-BD82-C8F2C469748A}" srcOrd="2" destOrd="0" parTransId="{71105278-57DD-496B-9FB4-C47CFB021850}" sibTransId="{EBE50125-2505-4C4B-8E0C-A10F258917E6}"/>
    <dgm:cxn modelId="{A7849D7B-A6C6-4F9D-92B7-C11D31439748}" type="presOf" srcId="{F9C2CB8F-BF40-4E4B-BA2A-555295D1AD6F}" destId="{E13CDCE9-A6F0-4E77-ADB1-BE58E37EE6A4}" srcOrd="0" destOrd="0" presId="urn:microsoft.com/office/officeart/2009/3/layout/IncreasingArrowsProcess"/>
    <dgm:cxn modelId="{96FF3890-0CD1-47A5-BDD6-00D4BAE31C97}" srcId="{C6B4A402-3032-40C8-BD82-C8F2C469748A}" destId="{A5F17B8C-0C14-478B-9E7A-1AA9C800B973}" srcOrd="0" destOrd="0" parTransId="{D3833E72-DF74-4D06-8988-3D1A89608E0D}" sibTransId="{9CE9CDC0-5193-472F-8917-3D8DB6BB9D61}"/>
    <dgm:cxn modelId="{D3723FA8-60B5-4CD3-AFBE-61FE85D63E3E}" srcId="{2F04A68A-03D1-403B-9383-71970D19A684}" destId="{5C8C2C04-FBB0-4011-9D95-69140BBE2C15}" srcOrd="0" destOrd="0" parTransId="{489671EB-D0E8-4B0F-B551-6B5311C7A134}" sibTransId="{6E79565F-6196-42DB-ABD0-CD0EB46AE3F0}"/>
    <dgm:cxn modelId="{20725DB3-FF8C-4D35-9860-9122AA75A179}" type="presOf" srcId="{A5F17B8C-0C14-478B-9E7A-1AA9C800B973}" destId="{CD9C0526-EA50-438C-B881-DB64F2018CD3}" srcOrd="0" destOrd="0" presId="urn:microsoft.com/office/officeart/2009/3/layout/IncreasingArrowsProcess"/>
    <dgm:cxn modelId="{C397F2CC-FF1F-4B1B-BE65-7E5F483EEA4E}" type="presOf" srcId="{E1925B38-A5AF-41E8-879A-E20A6A074EB5}" destId="{7726746F-0FD7-4CBF-A05F-ADBF57371F20}" srcOrd="0" destOrd="0" presId="urn:microsoft.com/office/officeart/2009/3/layout/IncreasingArrowsProcess"/>
    <dgm:cxn modelId="{C7307AD5-D659-4269-A700-E21E0A8331C6}" type="presOf" srcId="{2F04A68A-03D1-403B-9383-71970D19A684}" destId="{FE615F3E-8AE9-454F-A659-42887651BB33}" srcOrd="0" destOrd="0" presId="urn:microsoft.com/office/officeart/2009/3/layout/IncreasingArrowsProcess"/>
    <dgm:cxn modelId="{C5179AE2-C480-4505-A420-E9EEC6F4D54A}" type="presParOf" srcId="{FE615F3E-8AE9-454F-A659-42887651BB33}" destId="{53073EE9-49BB-4921-AD2D-A37ADCDE9D94}" srcOrd="0" destOrd="0" presId="urn:microsoft.com/office/officeart/2009/3/layout/IncreasingArrowsProcess"/>
    <dgm:cxn modelId="{F4459025-385F-472A-B2CF-7A77250F3C2A}" type="presParOf" srcId="{FE615F3E-8AE9-454F-A659-42887651BB33}" destId="{C729CF94-9FDB-407E-9125-A357CDECFBA1}" srcOrd="1" destOrd="0" presId="urn:microsoft.com/office/officeart/2009/3/layout/IncreasingArrowsProcess"/>
    <dgm:cxn modelId="{ADB3B516-58CC-4B1E-90B4-C558238C8920}" type="presParOf" srcId="{FE615F3E-8AE9-454F-A659-42887651BB33}" destId="{E13CDCE9-A6F0-4E77-ADB1-BE58E37EE6A4}" srcOrd="2" destOrd="0" presId="urn:microsoft.com/office/officeart/2009/3/layout/IncreasingArrowsProcess"/>
    <dgm:cxn modelId="{52323D43-0E0F-4458-BB6A-6D8D0A75CA7F}" type="presParOf" srcId="{FE615F3E-8AE9-454F-A659-42887651BB33}" destId="{7726746F-0FD7-4CBF-A05F-ADBF57371F20}" srcOrd="3" destOrd="0" presId="urn:microsoft.com/office/officeart/2009/3/layout/IncreasingArrowsProcess"/>
    <dgm:cxn modelId="{CEEC5452-C4A9-42DC-9EAB-3F3C54C359D3}" type="presParOf" srcId="{FE615F3E-8AE9-454F-A659-42887651BB33}" destId="{4B8EB50F-72B7-4082-9823-D07C847D7D48}" srcOrd="4" destOrd="0" presId="urn:microsoft.com/office/officeart/2009/3/layout/IncreasingArrowsProcess"/>
    <dgm:cxn modelId="{1B6024F1-26A9-4E5D-A85C-A1E3E7CF77C7}" type="presParOf" srcId="{FE615F3E-8AE9-454F-A659-42887651BB33}" destId="{CD9C0526-EA50-438C-B881-DB64F2018CD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33F473-A919-42D5-B152-42EA0FB0BA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A850EF2-4E93-4EFC-A374-E28219BC8D57}">
      <dgm:prSet phldrT="[Text]" phldr="1" custT="1"/>
      <dgm:spPr>
        <a:solidFill>
          <a:srgbClr val="CFD5EA">
            <a:alpha val="50000"/>
          </a:srgbClr>
        </a:solidFill>
      </dgm:spPr>
      <dgm:t>
        <a:bodyPr/>
        <a:lstStyle/>
        <a:p>
          <a:endParaRPr lang="de-DE" sz="2800" dirty="0">
            <a:solidFill>
              <a:schemeClr val="tx1"/>
            </a:solidFill>
          </a:endParaRPr>
        </a:p>
      </dgm:t>
    </dgm:pt>
    <dgm:pt modelId="{3F8A6821-F963-4ED8-9FB9-AB457CE559E4}" type="parTrans" cxnId="{439BD0DE-5FAD-460B-BEE3-714316354470}">
      <dgm:prSet/>
      <dgm:spPr/>
      <dgm:t>
        <a:bodyPr/>
        <a:lstStyle/>
        <a:p>
          <a:endParaRPr lang="de-DE"/>
        </a:p>
      </dgm:t>
    </dgm:pt>
    <dgm:pt modelId="{F0189F56-D24E-45B8-B433-75B94DE4A3E0}" type="sibTrans" cxnId="{439BD0DE-5FAD-460B-BEE3-714316354470}">
      <dgm:prSet/>
      <dgm:spPr/>
      <dgm:t>
        <a:bodyPr/>
        <a:lstStyle/>
        <a:p>
          <a:endParaRPr lang="de-DE"/>
        </a:p>
      </dgm:t>
    </dgm:pt>
    <dgm:pt modelId="{6A0DAD0E-4E34-4540-987D-A425E4687BD8}">
      <dgm:prSet phldrT="[Text]" phldr="1"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endParaRPr lang="de-DE" sz="2800" dirty="0"/>
        </a:p>
      </dgm:t>
    </dgm:pt>
    <dgm:pt modelId="{A0726A3C-8F25-47C1-A765-429266204193}" type="parTrans" cxnId="{06435D56-DE76-45D0-AA46-CB128DB6C081}">
      <dgm:prSet/>
      <dgm:spPr/>
      <dgm:t>
        <a:bodyPr/>
        <a:lstStyle/>
        <a:p>
          <a:endParaRPr lang="de-DE"/>
        </a:p>
      </dgm:t>
    </dgm:pt>
    <dgm:pt modelId="{CF2B1B96-861F-4E2C-B46A-1D9B76E483DB}" type="sibTrans" cxnId="{06435D56-DE76-45D0-AA46-CB128DB6C081}">
      <dgm:prSet/>
      <dgm:spPr/>
      <dgm:t>
        <a:bodyPr/>
        <a:lstStyle/>
        <a:p>
          <a:endParaRPr lang="de-DE"/>
        </a:p>
      </dgm:t>
    </dgm:pt>
    <dgm:pt modelId="{A7FD60B3-C9B5-42C6-B2A8-76EF272CC10A}">
      <dgm:prSet phldrT="[Text]" phldr="1" custT="1"/>
      <dgm:spPr>
        <a:solidFill>
          <a:srgbClr val="D9EBFF">
            <a:alpha val="50000"/>
          </a:srgbClr>
        </a:solidFill>
      </dgm:spPr>
      <dgm:t>
        <a:bodyPr/>
        <a:lstStyle/>
        <a:p>
          <a:endParaRPr lang="de-DE" sz="2800" dirty="0"/>
        </a:p>
      </dgm:t>
    </dgm:pt>
    <dgm:pt modelId="{AF902C02-5C7D-44C8-8014-6C1286C181A1}" type="parTrans" cxnId="{5A7AFF6B-8436-4569-BBAD-BF19655509A4}">
      <dgm:prSet/>
      <dgm:spPr/>
      <dgm:t>
        <a:bodyPr/>
        <a:lstStyle/>
        <a:p>
          <a:endParaRPr lang="de-DE"/>
        </a:p>
      </dgm:t>
    </dgm:pt>
    <dgm:pt modelId="{EF04B553-06A4-4A33-A781-BB6C8AE31925}" type="sibTrans" cxnId="{5A7AFF6B-8436-4569-BBAD-BF19655509A4}">
      <dgm:prSet/>
      <dgm:spPr/>
      <dgm:t>
        <a:bodyPr/>
        <a:lstStyle/>
        <a:p>
          <a:endParaRPr lang="de-DE"/>
        </a:p>
      </dgm:t>
    </dgm:pt>
    <dgm:pt modelId="{46D534E0-6815-4150-896F-B5048721D503}" type="pres">
      <dgm:prSet presAssocID="{9E33F473-A919-42D5-B152-42EA0FB0BA89}" presName="compositeShape" presStyleCnt="0">
        <dgm:presLayoutVars>
          <dgm:chMax val="7"/>
          <dgm:dir/>
          <dgm:resizeHandles val="exact"/>
        </dgm:presLayoutVars>
      </dgm:prSet>
      <dgm:spPr/>
    </dgm:pt>
    <dgm:pt modelId="{9CF5F5DE-77A2-4E23-9221-323D45E50BDE}" type="pres">
      <dgm:prSet presAssocID="{0A850EF2-4E93-4EFC-A374-E28219BC8D57}" presName="circ1" presStyleLbl="vennNode1" presStyleIdx="0" presStyleCnt="3"/>
      <dgm:spPr/>
    </dgm:pt>
    <dgm:pt modelId="{8EFF3437-C5DA-4E4E-8813-6F62A95334ED}" type="pres">
      <dgm:prSet presAssocID="{0A850EF2-4E93-4EFC-A374-E28219BC8D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8745C6-CDA9-468E-8CE4-5D5DAF220076}" type="pres">
      <dgm:prSet presAssocID="{6A0DAD0E-4E34-4540-987D-A425E4687BD8}" presName="circ2" presStyleLbl="vennNode1" presStyleIdx="1" presStyleCnt="3"/>
      <dgm:spPr/>
    </dgm:pt>
    <dgm:pt modelId="{2E06A4A6-DF6A-4CAC-B3C1-941EF2B694C5}" type="pres">
      <dgm:prSet presAssocID="{6A0DAD0E-4E34-4540-987D-A425E4687B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9B7CD6-4452-479A-8672-E2E26260DB5B}" type="pres">
      <dgm:prSet presAssocID="{A7FD60B3-C9B5-42C6-B2A8-76EF272CC10A}" presName="circ3" presStyleLbl="vennNode1" presStyleIdx="2" presStyleCnt="3"/>
      <dgm:spPr/>
    </dgm:pt>
    <dgm:pt modelId="{17045E6D-3F7A-41F6-9080-43958D4969EC}" type="pres">
      <dgm:prSet presAssocID="{A7FD60B3-C9B5-42C6-B2A8-76EF272CC1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C59204-2E81-4ED3-8443-A083DF705F25}" type="presOf" srcId="{A7FD60B3-C9B5-42C6-B2A8-76EF272CC10A}" destId="{A59B7CD6-4452-479A-8672-E2E26260DB5B}" srcOrd="0" destOrd="0" presId="urn:microsoft.com/office/officeart/2005/8/layout/venn1"/>
    <dgm:cxn modelId="{58F3CE04-E179-41AF-A95B-9600469FB94A}" type="presOf" srcId="{0A850EF2-4E93-4EFC-A374-E28219BC8D57}" destId="{9CF5F5DE-77A2-4E23-9221-323D45E50BDE}" srcOrd="0" destOrd="0" presId="urn:microsoft.com/office/officeart/2005/8/layout/venn1"/>
    <dgm:cxn modelId="{24A41B24-9DCB-41AE-8623-10339EB2F364}" type="presOf" srcId="{6A0DAD0E-4E34-4540-987D-A425E4687BD8}" destId="{E08745C6-CDA9-468E-8CE4-5D5DAF220076}" srcOrd="0" destOrd="0" presId="urn:microsoft.com/office/officeart/2005/8/layout/venn1"/>
    <dgm:cxn modelId="{5A7AFF6B-8436-4569-BBAD-BF19655509A4}" srcId="{9E33F473-A919-42D5-B152-42EA0FB0BA89}" destId="{A7FD60B3-C9B5-42C6-B2A8-76EF272CC10A}" srcOrd="2" destOrd="0" parTransId="{AF902C02-5C7D-44C8-8014-6C1286C181A1}" sibTransId="{EF04B553-06A4-4A33-A781-BB6C8AE31925}"/>
    <dgm:cxn modelId="{AA362551-6250-4907-9A7F-1DDA1FDF923E}" type="presOf" srcId="{A7FD60B3-C9B5-42C6-B2A8-76EF272CC10A}" destId="{17045E6D-3F7A-41F6-9080-43958D4969EC}" srcOrd="1" destOrd="0" presId="urn:microsoft.com/office/officeart/2005/8/layout/venn1"/>
    <dgm:cxn modelId="{1ED45974-EBAE-424B-8474-4C28A53332A4}" type="presOf" srcId="{0A850EF2-4E93-4EFC-A374-E28219BC8D57}" destId="{8EFF3437-C5DA-4E4E-8813-6F62A95334ED}" srcOrd="1" destOrd="0" presId="urn:microsoft.com/office/officeart/2005/8/layout/venn1"/>
    <dgm:cxn modelId="{06435D56-DE76-45D0-AA46-CB128DB6C081}" srcId="{9E33F473-A919-42D5-B152-42EA0FB0BA89}" destId="{6A0DAD0E-4E34-4540-987D-A425E4687BD8}" srcOrd="1" destOrd="0" parTransId="{A0726A3C-8F25-47C1-A765-429266204193}" sibTransId="{CF2B1B96-861F-4E2C-B46A-1D9B76E483DB}"/>
    <dgm:cxn modelId="{0486C493-D852-4899-A378-BCD328689EB8}" type="presOf" srcId="{9E33F473-A919-42D5-B152-42EA0FB0BA89}" destId="{46D534E0-6815-4150-896F-B5048721D503}" srcOrd="0" destOrd="0" presId="urn:microsoft.com/office/officeart/2005/8/layout/venn1"/>
    <dgm:cxn modelId="{B66C3AC9-3AEE-4E47-A12D-23A45879F833}" type="presOf" srcId="{6A0DAD0E-4E34-4540-987D-A425E4687BD8}" destId="{2E06A4A6-DF6A-4CAC-B3C1-941EF2B694C5}" srcOrd="1" destOrd="0" presId="urn:microsoft.com/office/officeart/2005/8/layout/venn1"/>
    <dgm:cxn modelId="{439BD0DE-5FAD-460B-BEE3-714316354470}" srcId="{9E33F473-A919-42D5-B152-42EA0FB0BA89}" destId="{0A850EF2-4E93-4EFC-A374-E28219BC8D57}" srcOrd="0" destOrd="0" parTransId="{3F8A6821-F963-4ED8-9FB9-AB457CE559E4}" sibTransId="{F0189F56-D24E-45B8-B433-75B94DE4A3E0}"/>
    <dgm:cxn modelId="{0E9A9214-A424-40D9-9E22-777EDCAB6D65}" type="presParOf" srcId="{46D534E0-6815-4150-896F-B5048721D503}" destId="{9CF5F5DE-77A2-4E23-9221-323D45E50BDE}" srcOrd="0" destOrd="0" presId="urn:microsoft.com/office/officeart/2005/8/layout/venn1"/>
    <dgm:cxn modelId="{063DCF35-C96A-41AD-A2C2-5EB58B001A16}" type="presParOf" srcId="{46D534E0-6815-4150-896F-B5048721D503}" destId="{8EFF3437-C5DA-4E4E-8813-6F62A95334ED}" srcOrd="1" destOrd="0" presId="urn:microsoft.com/office/officeart/2005/8/layout/venn1"/>
    <dgm:cxn modelId="{C96014F0-63E0-4551-AEA1-B49991CF9413}" type="presParOf" srcId="{46D534E0-6815-4150-896F-B5048721D503}" destId="{E08745C6-CDA9-468E-8CE4-5D5DAF220076}" srcOrd="2" destOrd="0" presId="urn:microsoft.com/office/officeart/2005/8/layout/venn1"/>
    <dgm:cxn modelId="{50AED285-E2AF-4E72-81A6-E9E2C55A2CED}" type="presParOf" srcId="{46D534E0-6815-4150-896F-B5048721D503}" destId="{2E06A4A6-DF6A-4CAC-B3C1-941EF2B694C5}" srcOrd="3" destOrd="0" presId="urn:microsoft.com/office/officeart/2005/8/layout/venn1"/>
    <dgm:cxn modelId="{D8336EFF-13CF-491B-84CD-63E99597BB2F}" type="presParOf" srcId="{46D534E0-6815-4150-896F-B5048721D503}" destId="{A59B7CD6-4452-479A-8672-E2E26260DB5B}" srcOrd="4" destOrd="0" presId="urn:microsoft.com/office/officeart/2005/8/layout/venn1"/>
    <dgm:cxn modelId="{FFA70E31-08E6-4AD4-9DDB-9F213697DC2C}" type="presParOf" srcId="{46D534E0-6815-4150-896F-B5048721D503}" destId="{17045E6D-3F7A-41F6-9080-43958D4969E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3C20F4-2318-4439-B868-F5CCB772A7B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2899E228-D7BD-4A1B-BA1C-71F24219991D}">
      <dgm:prSet phldrT="[Text]" phldr="1" custT="1"/>
      <dgm:spPr>
        <a:solidFill>
          <a:srgbClr val="CFD5EA"/>
        </a:solidFill>
      </dgm:spPr>
      <dgm:t>
        <a:bodyPr/>
        <a:lstStyle/>
        <a:p>
          <a:endParaRPr lang="de-DE" sz="2200" dirty="0">
            <a:solidFill>
              <a:schemeClr val="tx1"/>
            </a:solidFill>
          </a:endParaRPr>
        </a:p>
      </dgm:t>
    </dgm:pt>
    <dgm:pt modelId="{92F99936-B94C-48DB-8F11-53979F5D98EE}" type="parTrans" cxnId="{1EEEF1FE-6EDB-40D7-B5BA-FF68B925B534}">
      <dgm:prSet/>
      <dgm:spPr/>
      <dgm:t>
        <a:bodyPr/>
        <a:lstStyle/>
        <a:p>
          <a:endParaRPr lang="de-DE"/>
        </a:p>
      </dgm:t>
    </dgm:pt>
    <dgm:pt modelId="{B66E020F-629F-4B73-AC71-EC3B8C6029E7}" type="sibTrans" cxnId="{1EEEF1FE-6EDB-40D7-B5BA-FF68B925B534}">
      <dgm:prSet/>
      <dgm:spPr>
        <a:solidFill>
          <a:srgbClr val="004593"/>
        </a:solidFill>
      </dgm:spPr>
      <dgm:t>
        <a:bodyPr/>
        <a:lstStyle/>
        <a:p>
          <a:endParaRPr lang="de-DE"/>
        </a:p>
      </dgm:t>
    </dgm:pt>
    <dgm:pt modelId="{AC5BB4C1-107A-4DD6-BADD-0252EE8DC0E9}">
      <dgm:prSet phldrT="[Text]" phldr="1" custT="1"/>
      <dgm:spPr>
        <a:solidFill>
          <a:srgbClr val="D9EBFF"/>
        </a:solidFill>
      </dgm:spPr>
      <dgm:t>
        <a:bodyPr/>
        <a:lstStyle/>
        <a:p>
          <a:endParaRPr lang="de-DE" sz="2000" dirty="0">
            <a:solidFill>
              <a:schemeClr val="tx1"/>
            </a:solidFill>
          </a:endParaRPr>
        </a:p>
      </dgm:t>
    </dgm:pt>
    <dgm:pt modelId="{50EAE0D3-2283-4970-BC00-746DFACAAA88}" type="parTrans" cxnId="{AF4BFBDC-5BAD-4072-8719-E8C6CB15CD5A}">
      <dgm:prSet/>
      <dgm:spPr/>
      <dgm:t>
        <a:bodyPr/>
        <a:lstStyle/>
        <a:p>
          <a:endParaRPr lang="de-DE"/>
        </a:p>
      </dgm:t>
    </dgm:pt>
    <dgm:pt modelId="{B8881ADF-0E87-4F5A-9A99-E2D62BA9EBF9}" type="sibTrans" cxnId="{AF4BFBDC-5BAD-4072-8719-E8C6CB15CD5A}">
      <dgm:prSet/>
      <dgm:spPr>
        <a:solidFill>
          <a:srgbClr val="004593"/>
        </a:solidFill>
      </dgm:spPr>
      <dgm:t>
        <a:bodyPr/>
        <a:lstStyle/>
        <a:p>
          <a:endParaRPr lang="de-DE"/>
        </a:p>
      </dgm:t>
    </dgm:pt>
    <dgm:pt modelId="{4DC1C043-4167-406B-A825-E129144432AC}">
      <dgm:prSet phldrT="[Text]" phldr="1" custT="1"/>
      <dgm:spPr>
        <a:solidFill>
          <a:srgbClr val="7F7F7F"/>
        </a:solidFill>
      </dgm:spPr>
      <dgm:t>
        <a:bodyPr/>
        <a:lstStyle/>
        <a:p>
          <a:endParaRPr lang="de-DE" sz="1400" dirty="0">
            <a:solidFill>
              <a:schemeClr val="tx1"/>
            </a:solidFill>
          </a:endParaRPr>
        </a:p>
      </dgm:t>
    </dgm:pt>
    <dgm:pt modelId="{47E7C24B-E6FE-4CF8-8A0B-C71665F9C575}" type="parTrans" cxnId="{61E72CDA-8D48-4043-BB7B-B343863C4889}">
      <dgm:prSet/>
      <dgm:spPr/>
      <dgm:t>
        <a:bodyPr/>
        <a:lstStyle/>
        <a:p>
          <a:endParaRPr lang="de-DE"/>
        </a:p>
      </dgm:t>
    </dgm:pt>
    <dgm:pt modelId="{060AEBE4-0B04-4997-B67F-DAF8F713E056}" type="sibTrans" cxnId="{61E72CDA-8D48-4043-BB7B-B343863C4889}">
      <dgm:prSet/>
      <dgm:spPr>
        <a:solidFill>
          <a:srgbClr val="004593"/>
        </a:solidFill>
      </dgm:spPr>
      <dgm:t>
        <a:bodyPr/>
        <a:lstStyle/>
        <a:p>
          <a:endParaRPr lang="de-DE"/>
        </a:p>
      </dgm:t>
    </dgm:pt>
    <dgm:pt modelId="{96B40D66-4612-466C-9D0F-EA5AFBB491E7}" type="pres">
      <dgm:prSet presAssocID="{0B3C20F4-2318-4439-B868-F5CCB772A7B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73E16D-2E9B-422E-83BD-BED1AA930021}" type="pres">
      <dgm:prSet presAssocID="{2899E228-D7BD-4A1B-BA1C-71F24219991D}" presName="gear1" presStyleLbl="node1" presStyleIdx="0" presStyleCnt="3">
        <dgm:presLayoutVars>
          <dgm:chMax val="1"/>
          <dgm:bulletEnabled val="1"/>
        </dgm:presLayoutVars>
      </dgm:prSet>
      <dgm:spPr/>
    </dgm:pt>
    <dgm:pt modelId="{ED6763BE-4868-4192-AF89-52441AFB1B23}" type="pres">
      <dgm:prSet presAssocID="{2899E228-D7BD-4A1B-BA1C-71F24219991D}" presName="gear1srcNode" presStyleLbl="node1" presStyleIdx="0" presStyleCnt="3"/>
      <dgm:spPr/>
    </dgm:pt>
    <dgm:pt modelId="{7A5E162D-2032-478E-A448-CE4705BBB72F}" type="pres">
      <dgm:prSet presAssocID="{2899E228-D7BD-4A1B-BA1C-71F24219991D}" presName="gear1dstNode" presStyleLbl="node1" presStyleIdx="0" presStyleCnt="3"/>
      <dgm:spPr/>
    </dgm:pt>
    <dgm:pt modelId="{D902A922-98C6-4835-AC59-D60C6D079138}" type="pres">
      <dgm:prSet presAssocID="{AC5BB4C1-107A-4DD6-BADD-0252EE8DC0E9}" presName="gear2" presStyleLbl="node1" presStyleIdx="1" presStyleCnt="3">
        <dgm:presLayoutVars>
          <dgm:chMax val="1"/>
          <dgm:bulletEnabled val="1"/>
        </dgm:presLayoutVars>
      </dgm:prSet>
      <dgm:spPr/>
    </dgm:pt>
    <dgm:pt modelId="{220DB278-FC09-423E-8574-09B95E7D9DF3}" type="pres">
      <dgm:prSet presAssocID="{AC5BB4C1-107A-4DD6-BADD-0252EE8DC0E9}" presName="gear2srcNode" presStyleLbl="node1" presStyleIdx="1" presStyleCnt="3"/>
      <dgm:spPr/>
    </dgm:pt>
    <dgm:pt modelId="{17F92E51-96D1-4D70-9DCC-C85D4C0A1393}" type="pres">
      <dgm:prSet presAssocID="{AC5BB4C1-107A-4DD6-BADD-0252EE8DC0E9}" presName="gear2dstNode" presStyleLbl="node1" presStyleIdx="1" presStyleCnt="3"/>
      <dgm:spPr/>
    </dgm:pt>
    <dgm:pt modelId="{2C86AA6E-F640-49FA-A932-69011A44377E}" type="pres">
      <dgm:prSet presAssocID="{4DC1C043-4167-406B-A825-E129144432AC}" presName="gear3" presStyleLbl="node1" presStyleIdx="2" presStyleCnt="3"/>
      <dgm:spPr/>
    </dgm:pt>
    <dgm:pt modelId="{66528D08-F181-440F-BC31-E78822762614}" type="pres">
      <dgm:prSet presAssocID="{4DC1C043-4167-406B-A825-E129144432A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3297B2C-EC43-48C8-82D0-8C9B231F5630}" type="pres">
      <dgm:prSet presAssocID="{4DC1C043-4167-406B-A825-E129144432AC}" presName="gear3srcNode" presStyleLbl="node1" presStyleIdx="2" presStyleCnt="3"/>
      <dgm:spPr/>
    </dgm:pt>
    <dgm:pt modelId="{C0203EB7-459D-470F-AE5E-C3C200D8894A}" type="pres">
      <dgm:prSet presAssocID="{4DC1C043-4167-406B-A825-E129144432AC}" presName="gear3dstNode" presStyleLbl="node1" presStyleIdx="2" presStyleCnt="3"/>
      <dgm:spPr/>
    </dgm:pt>
    <dgm:pt modelId="{55194CEE-CBE9-43BE-BF1E-AB30493E2EEB}" type="pres">
      <dgm:prSet presAssocID="{B66E020F-629F-4B73-AC71-EC3B8C6029E7}" presName="connector1" presStyleLbl="sibTrans2D1" presStyleIdx="0" presStyleCnt="3"/>
      <dgm:spPr/>
    </dgm:pt>
    <dgm:pt modelId="{6009CE89-4EDE-480E-98F4-0FE02BF706D1}" type="pres">
      <dgm:prSet presAssocID="{B8881ADF-0E87-4F5A-9A99-E2D62BA9EBF9}" presName="connector2" presStyleLbl="sibTrans2D1" presStyleIdx="1" presStyleCnt="3"/>
      <dgm:spPr/>
    </dgm:pt>
    <dgm:pt modelId="{3A424938-6AA7-4E54-A5CA-CA301F61BFC6}" type="pres">
      <dgm:prSet presAssocID="{060AEBE4-0B04-4997-B67F-DAF8F713E056}" presName="connector3" presStyleLbl="sibTrans2D1" presStyleIdx="2" presStyleCnt="3"/>
      <dgm:spPr/>
    </dgm:pt>
  </dgm:ptLst>
  <dgm:cxnLst>
    <dgm:cxn modelId="{5F771410-C03F-4637-8595-585ACCCD45C0}" type="presOf" srcId="{AC5BB4C1-107A-4DD6-BADD-0252EE8DC0E9}" destId="{17F92E51-96D1-4D70-9DCC-C85D4C0A1393}" srcOrd="2" destOrd="0" presId="urn:microsoft.com/office/officeart/2005/8/layout/gear1"/>
    <dgm:cxn modelId="{2F222110-3363-4B14-B95B-6BEE76929617}" type="presOf" srcId="{4DC1C043-4167-406B-A825-E129144432AC}" destId="{53297B2C-EC43-48C8-82D0-8C9B231F5630}" srcOrd="2" destOrd="0" presId="urn:microsoft.com/office/officeart/2005/8/layout/gear1"/>
    <dgm:cxn modelId="{21D0973E-B434-4A46-A9DD-068221661B72}" type="presOf" srcId="{060AEBE4-0B04-4997-B67F-DAF8F713E056}" destId="{3A424938-6AA7-4E54-A5CA-CA301F61BFC6}" srcOrd="0" destOrd="0" presId="urn:microsoft.com/office/officeart/2005/8/layout/gear1"/>
    <dgm:cxn modelId="{33F8A765-68DF-4E42-AB06-E892A974054B}" type="presOf" srcId="{4DC1C043-4167-406B-A825-E129144432AC}" destId="{2C86AA6E-F640-49FA-A932-69011A44377E}" srcOrd="0" destOrd="0" presId="urn:microsoft.com/office/officeart/2005/8/layout/gear1"/>
    <dgm:cxn modelId="{8D95DF4B-8811-46B4-8EF0-E44F61E491E3}" type="presOf" srcId="{4DC1C043-4167-406B-A825-E129144432AC}" destId="{66528D08-F181-440F-BC31-E78822762614}" srcOrd="1" destOrd="0" presId="urn:microsoft.com/office/officeart/2005/8/layout/gear1"/>
    <dgm:cxn modelId="{377C0D95-E41B-4ECA-81AF-B00038916FFC}" type="presOf" srcId="{2899E228-D7BD-4A1B-BA1C-71F24219991D}" destId="{7A5E162D-2032-478E-A448-CE4705BBB72F}" srcOrd="2" destOrd="0" presId="urn:microsoft.com/office/officeart/2005/8/layout/gear1"/>
    <dgm:cxn modelId="{CBFE049A-D472-45C9-AA54-6D402F5D43FB}" type="presOf" srcId="{2899E228-D7BD-4A1B-BA1C-71F24219991D}" destId="{ED6763BE-4868-4192-AF89-52441AFB1B23}" srcOrd="1" destOrd="0" presId="urn:microsoft.com/office/officeart/2005/8/layout/gear1"/>
    <dgm:cxn modelId="{151AEBA3-A3F3-4C26-B91C-B89331E355A7}" type="presOf" srcId="{4DC1C043-4167-406B-A825-E129144432AC}" destId="{C0203EB7-459D-470F-AE5E-C3C200D8894A}" srcOrd="3" destOrd="0" presId="urn:microsoft.com/office/officeart/2005/8/layout/gear1"/>
    <dgm:cxn modelId="{7CA3F0B0-76A1-49AF-BD75-489E66FF684F}" type="presOf" srcId="{AC5BB4C1-107A-4DD6-BADD-0252EE8DC0E9}" destId="{220DB278-FC09-423E-8574-09B95E7D9DF3}" srcOrd="1" destOrd="0" presId="urn:microsoft.com/office/officeart/2005/8/layout/gear1"/>
    <dgm:cxn modelId="{73CEF9BF-893B-40FE-99C1-6749E3D7F188}" type="presOf" srcId="{0B3C20F4-2318-4439-B868-F5CCB772A7BF}" destId="{96B40D66-4612-466C-9D0F-EA5AFBB491E7}" srcOrd="0" destOrd="0" presId="urn:microsoft.com/office/officeart/2005/8/layout/gear1"/>
    <dgm:cxn modelId="{61E72CDA-8D48-4043-BB7B-B343863C4889}" srcId="{0B3C20F4-2318-4439-B868-F5CCB772A7BF}" destId="{4DC1C043-4167-406B-A825-E129144432AC}" srcOrd="2" destOrd="0" parTransId="{47E7C24B-E6FE-4CF8-8A0B-C71665F9C575}" sibTransId="{060AEBE4-0B04-4997-B67F-DAF8F713E056}"/>
    <dgm:cxn modelId="{AF4BFBDC-5BAD-4072-8719-E8C6CB15CD5A}" srcId="{0B3C20F4-2318-4439-B868-F5CCB772A7BF}" destId="{AC5BB4C1-107A-4DD6-BADD-0252EE8DC0E9}" srcOrd="1" destOrd="0" parTransId="{50EAE0D3-2283-4970-BC00-746DFACAAA88}" sibTransId="{B8881ADF-0E87-4F5A-9A99-E2D62BA9EBF9}"/>
    <dgm:cxn modelId="{927D13DD-B9CE-46E2-9CBD-A3C588386417}" type="presOf" srcId="{AC5BB4C1-107A-4DD6-BADD-0252EE8DC0E9}" destId="{D902A922-98C6-4835-AC59-D60C6D079138}" srcOrd="0" destOrd="0" presId="urn:microsoft.com/office/officeart/2005/8/layout/gear1"/>
    <dgm:cxn modelId="{A31012E5-FE0D-4BE7-A939-66DB3C5BA1B2}" type="presOf" srcId="{B66E020F-629F-4B73-AC71-EC3B8C6029E7}" destId="{55194CEE-CBE9-43BE-BF1E-AB30493E2EEB}" srcOrd="0" destOrd="0" presId="urn:microsoft.com/office/officeart/2005/8/layout/gear1"/>
    <dgm:cxn modelId="{749085EC-62BB-4B2E-A8EC-1E4E78B080CF}" type="presOf" srcId="{B8881ADF-0E87-4F5A-9A99-E2D62BA9EBF9}" destId="{6009CE89-4EDE-480E-98F4-0FE02BF706D1}" srcOrd="0" destOrd="0" presId="urn:microsoft.com/office/officeart/2005/8/layout/gear1"/>
    <dgm:cxn modelId="{E91227FD-73B4-4E2E-A685-1B2336901107}" type="presOf" srcId="{2899E228-D7BD-4A1B-BA1C-71F24219991D}" destId="{5A73E16D-2E9B-422E-83BD-BED1AA930021}" srcOrd="0" destOrd="0" presId="urn:microsoft.com/office/officeart/2005/8/layout/gear1"/>
    <dgm:cxn modelId="{1EEEF1FE-6EDB-40D7-B5BA-FF68B925B534}" srcId="{0B3C20F4-2318-4439-B868-F5CCB772A7BF}" destId="{2899E228-D7BD-4A1B-BA1C-71F24219991D}" srcOrd="0" destOrd="0" parTransId="{92F99936-B94C-48DB-8F11-53979F5D98EE}" sibTransId="{B66E020F-629F-4B73-AC71-EC3B8C6029E7}"/>
    <dgm:cxn modelId="{DC897E9D-1516-4D29-A171-4E59B28F6708}" type="presParOf" srcId="{96B40D66-4612-466C-9D0F-EA5AFBB491E7}" destId="{5A73E16D-2E9B-422E-83BD-BED1AA930021}" srcOrd="0" destOrd="0" presId="urn:microsoft.com/office/officeart/2005/8/layout/gear1"/>
    <dgm:cxn modelId="{81EDAADE-05C0-4EC3-8FE7-4D64A0E3B819}" type="presParOf" srcId="{96B40D66-4612-466C-9D0F-EA5AFBB491E7}" destId="{ED6763BE-4868-4192-AF89-52441AFB1B23}" srcOrd="1" destOrd="0" presId="urn:microsoft.com/office/officeart/2005/8/layout/gear1"/>
    <dgm:cxn modelId="{95F35120-9188-4BB2-BE78-7AA4CA88EBEF}" type="presParOf" srcId="{96B40D66-4612-466C-9D0F-EA5AFBB491E7}" destId="{7A5E162D-2032-478E-A448-CE4705BBB72F}" srcOrd="2" destOrd="0" presId="urn:microsoft.com/office/officeart/2005/8/layout/gear1"/>
    <dgm:cxn modelId="{A81EAA2D-4551-4B85-93E2-9A80762D71DD}" type="presParOf" srcId="{96B40D66-4612-466C-9D0F-EA5AFBB491E7}" destId="{D902A922-98C6-4835-AC59-D60C6D079138}" srcOrd="3" destOrd="0" presId="urn:microsoft.com/office/officeart/2005/8/layout/gear1"/>
    <dgm:cxn modelId="{C1B91A9B-151E-4441-8EFA-06830C25A2DF}" type="presParOf" srcId="{96B40D66-4612-466C-9D0F-EA5AFBB491E7}" destId="{220DB278-FC09-423E-8574-09B95E7D9DF3}" srcOrd="4" destOrd="0" presId="urn:microsoft.com/office/officeart/2005/8/layout/gear1"/>
    <dgm:cxn modelId="{C11E70AB-2101-487F-BC87-B54EEB91E75F}" type="presParOf" srcId="{96B40D66-4612-466C-9D0F-EA5AFBB491E7}" destId="{17F92E51-96D1-4D70-9DCC-C85D4C0A1393}" srcOrd="5" destOrd="0" presId="urn:microsoft.com/office/officeart/2005/8/layout/gear1"/>
    <dgm:cxn modelId="{BF33B22F-6BCB-4C86-9E91-2DC748D536F3}" type="presParOf" srcId="{96B40D66-4612-466C-9D0F-EA5AFBB491E7}" destId="{2C86AA6E-F640-49FA-A932-69011A44377E}" srcOrd="6" destOrd="0" presId="urn:microsoft.com/office/officeart/2005/8/layout/gear1"/>
    <dgm:cxn modelId="{17BF470F-11AF-4BF3-86C4-89AB063A552A}" type="presParOf" srcId="{96B40D66-4612-466C-9D0F-EA5AFBB491E7}" destId="{66528D08-F181-440F-BC31-E78822762614}" srcOrd="7" destOrd="0" presId="urn:microsoft.com/office/officeart/2005/8/layout/gear1"/>
    <dgm:cxn modelId="{819DAA6C-2895-4A43-B77C-9B008EC1B54E}" type="presParOf" srcId="{96B40D66-4612-466C-9D0F-EA5AFBB491E7}" destId="{53297B2C-EC43-48C8-82D0-8C9B231F5630}" srcOrd="8" destOrd="0" presId="urn:microsoft.com/office/officeart/2005/8/layout/gear1"/>
    <dgm:cxn modelId="{9512A42A-D92D-4DC1-9AD0-973E811FA97F}" type="presParOf" srcId="{96B40D66-4612-466C-9D0F-EA5AFBB491E7}" destId="{C0203EB7-459D-470F-AE5E-C3C200D8894A}" srcOrd="9" destOrd="0" presId="urn:microsoft.com/office/officeart/2005/8/layout/gear1"/>
    <dgm:cxn modelId="{56126527-791B-4373-9EC1-C01562753207}" type="presParOf" srcId="{96B40D66-4612-466C-9D0F-EA5AFBB491E7}" destId="{55194CEE-CBE9-43BE-BF1E-AB30493E2EEB}" srcOrd="10" destOrd="0" presId="urn:microsoft.com/office/officeart/2005/8/layout/gear1"/>
    <dgm:cxn modelId="{AB1B1560-A4B1-4263-AB5F-D0A15B94D271}" type="presParOf" srcId="{96B40D66-4612-466C-9D0F-EA5AFBB491E7}" destId="{6009CE89-4EDE-480E-98F4-0FE02BF706D1}" srcOrd="11" destOrd="0" presId="urn:microsoft.com/office/officeart/2005/8/layout/gear1"/>
    <dgm:cxn modelId="{0ABFA326-FF97-4795-A6B9-DD5863A3FC94}" type="presParOf" srcId="{96B40D66-4612-466C-9D0F-EA5AFBB491E7}" destId="{3A424938-6AA7-4E54-A5CA-CA301F61BFC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9604D-023E-4F78-B8C8-431F6C0EBAB7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0045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C01BE-2F98-4AE4-AD2E-1C276B553CE7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rgbClr val="CFD5EA"/>
        </a:solidFill>
        <a:ln w="12700" cap="flat" cmpd="sng" algn="ctr">
          <a:solidFill>
            <a:srgbClr val="CFD5E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>
            <a:solidFill>
              <a:srgbClr val="004593"/>
            </a:solidFill>
          </a:endParaRPr>
        </a:p>
      </dsp:txBody>
      <dsp:txXfrm>
        <a:off x="752110" y="541866"/>
        <a:ext cx="7301111" cy="1083733"/>
      </dsp:txXfrm>
    </dsp:sp>
    <dsp:sp modelId="{A7A6A86F-9632-4BB4-B3AA-7846D9E9CC4A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45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CBD8C-9F7D-4F6D-AA33-490ACD9EBCAB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rgbClr val="D9EB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>
            <a:solidFill>
              <a:srgbClr val="004593"/>
            </a:solidFill>
          </a:endParaRPr>
        </a:p>
      </dsp:txBody>
      <dsp:txXfrm>
        <a:off x="1146048" y="2167466"/>
        <a:ext cx="6907174" cy="1083733"/>
      </dsp:txXfrm>
    </dsp:sp>
    <dsp:sp modelId="{1773BFEC-7EB0-4001-B39B-F6E9DB451CF5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45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BCA84-70FB-4F09-90B9-7FF67D27B1FE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>
            <a:solidFill>
              <a:srgbClr val="004593"/>
            </a:solidFill>
          </a:endParaRPr>
        </a:p>
      </dsp:txBody>
      <dsp:txXfrm>
        <a:off x="752110" y="3793066"/>
        <a:ext cx="7301111" cy="1083733"/>
      </dsp:txXfrm>
    </dsp:sp>
    <dsp:sp modelId="{41F90F3E-FAEC-4BC6-AFDB-6C329568F6B8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45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5B4A1-AA88-4589-9867-8AAE33F706F2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>
            <a:solidFill>
              <a:schemeClr val="tx1"/>
            </a:solidFill>
          </a:endParaRPr>
        </a:p>
      </dsp:txBody>
      <dsp:txXfrm>
        <a:off x="44665" y="2106299"/>
        <a:ext cx="2060143" cy="1206068"/>
      </dsp:txXfrm>
    </dsp:sp>
    <dsp:sp modelId="{45C7C24F-1F9F-4FD0-B7F3-DDC2C74B29CF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004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/>
        </a:p>
      </dsp:txBody>
      <dsp:txXfrm>
        <a:off x="2355850" y="2550475"/>
        <a:ext cx="316861" cy="317716"/>
      </dsp:txXfrm>
    </dsp:sp>
    <dsp:sp modelId="{9073996B-1E69-4EC3-8921-D116287D0F74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rgbClr val="D9EB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>
            <a:solidFill>
              <a:schemeClr val="tx1"/>
            </a:solidFill>
          </a:endParaRPr>
        </a:p>
      </dsp:txBody>
      <dsp:txXfrm>
        <a:off x="3033928" y="2106299"/>
        <a:ext cx="2060143" cy="1206068"/>
      </dsp:txXfrm>
    </dsp:sp>
    <dsp:sp modelId="{057B4F97-864C-46AB-ABB6-7B638443CBDD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004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/>
        </a:p>
      </dsp:txBody>
      <dsp:txXfrm>
        <a:off x="5345112" y="2550475"/>
        <a:ext cx="316861" cy="317716"/>
      </dsp:txXfrm>
    </dsp:sp>
    <dsp:sp modelId="{A67B0D64-C115-4B33-BE32-71F7EDDC46A0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>
            <a:solidFill>
              <a:schemeClr val="tx1"/>
            </a:solidFill>
          </a:endParaRPr>
        </a:p>
      </dsp:txBody>
      <dsp:txXfrm>
        <a:off x="6023190" y="2106299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73EE9-49BB-4921-AD2D-A37ADCDE9D94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 dirty="0">
            <a:solidFill>
              <a:schemeClr val="tx1"/>
            </a:solidFill>
          </a:endParaRPr>
        </a:p>
      </dsp:txBody>
      <dsp:txXfrm>
        <a:off x="0" y="1030789"/>
        <a:ext cx="7832064" cy="591873"/>
      </dsp:txXfrm>
    </dsp:sp>
    <dsp:sp modelId="{C729CF94-9FDB-407E-9125-A357CDECFBA1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/>
        </a:p>
      </dsp:txBody>
      <dsp:txXfrm>
        <a:off x="0" y="1647691"/>
        <a:ext cx="2503424" cy="2280331"/>
      </dsp:txXfrm>
    </dsp:sp>
    <dsp:sp modelId="{E13CDCE9-A6F0-4E77-ADB1-BE58E37EE6A4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D9EB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 dirty="0">
            <a:solidFill>
              <a:schemeClr val="tx1"/>
            </a:solidFill>
          </a:endParaRPr>
        </a:p>
      </dsp:txBody>
      <dsp:txXfrm>
        <a:off x="2503423" y="1425371"/>
        <a:ext cx="5328640" cy="591873"/>
      </dsp:txXfrm>
    </dsp:sp>
    <dsp:sp modelId="{7726746F-0FD7-4CBF-A05F-ADBF57371F20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/>
        </a:p>
      </dsp:txBody>
      <dsp:txXfrm>
        <a:off x="2503423" y="2042273"/>
        <a:ext cx="2503424" cy="2280331"/>
      </dsp:txXfrm>
    </dsp:sp>
    <dsp:sp modelId="{4B8EB50F-72B7-4082-9823-D07C847D7D48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 dirty="0">
            <a:solidFill>
              <a:schemeClr val="tx1"/>
            </a:solidFill>
          </a:endParaRPr>
        </a:p>
      </dsp:txBody>
      <dsp:txXfrm>
        <a:off x="5006848" y="1819953"/>
        <a:ext cx="2825216" cy="591873"/>
      </dsp:txXfrm>
    </dsp:sp>
    <dsp:sp modelId="{CD9C0526-EA50-438C-B881-DB64F2018CD3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/>
        </a:p>
      </dsp:txBody>
      <dsp:txXfrm>
        <a:off x="5006848" y="2436855"/>
        <a:ext cx="2503424" cy="2246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5F5DE-77A2-4E23-9221-323D45E50BDE}">
      <dsp:nvSpPr>
        <dsp:cNvPr id="0" name=""/>
        <dsp:cNvSpPr/>
      </dsp:nvSpPr>
      <dsp:spPr>
        <a:xfrm>
          <a:off x="2076828" y="57689"/>
          <a:ext cx="2769105" cy="2769105"/>
        </a:xfrm>
        <a:prstGeom prst="ellipse">
          <a:avLst/>
        </a:prstGeom>
        <a:solidFill>
          <a:srgbClr val="CFD5E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>
            <a:solidFill>
              <a:schemeClr val="tx1"/>
            </a:solidFill>
          </a:endParaRPr>
        </a:p>
      </dsp:txBody>
      <dsp:txXfrm>
        <a:off x="2446042" y="542283"/>
        <a:ext cx="2030677" cy="1246097"/>
      </dsp:txXfrm>
    </dsp:sp>
    <dsp:sp modelId="{E08745C6-CDA9-468E-8CE4-5D5DAF220076}">
      <dsp:nvSpPr>
        <dsp:cNvPr id="0" name=""/>
        <dsp:cNvSpPr/>
      </dsp:nvSpPr>
      <dsp:spPr>
        <a:xfrm>
          <a:off x="3076013" y="1788380"/>
          <a:ext cx="2769105" cy="2769105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/>
        </a:p>
      </dsp:txBody>
      <dsp:txXfrm>
        <a:off x="3922898" y="2503732"/>
        <a:ext cx="1661463" cy="1523007"/>
      </dsp:txXfrm>
    </dsp:sp>
    <dsp:sp modelId="{A59B7CD6-4452-479A-8672-E2E26260DB5B}">
      <dsp:nvSpPr>
        <dsp:cNvPr id="0" name=""/>
        <dsp:cNvSpPr/>
      </dsp:nvSpPr>
      <dsp:spPr>
        <a:xfrm>
          <a:off x="1077643" y="1788380"/>
          <a:ext cx="2769105" cy="2769105"/>
        </a:xfrm>
        <a:prstGeom prst="ellipse">
          <a:avLst/>
        </a:prstGeom>
        <a:solidFill>
          <a:srgbClr val="D9EB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800" kern="1200" dirty="0"/>
        </a:p>
      </dsp:txBody>
      <dsp:txXfrm>
        <a:off x="1338400" y="2503732"/>
        <a:ext cx="1661463" cy="1523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3E16D-2E9B-422E-83BD-BED1AA930021}">
      <dsp:nvSpPr>
        <dsp:cNvPr id="0" name=""/>
        <dsp:cNvSpPr/>
      </dsp:nvSpPr>
      <dsp:spPr>
        <a:xfrm>
          <a:off x="3256905" y="2093724"/>
          <a:ext cx="2558997" cy="2558997"/>
        </a:xfrm>
        <a:prstGeom prst="gear9">
          <a:avLst/>
        </a:prstGeom>
        <a:solidFill>
          <a:srgbClr val="CF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 dirty="0">
            <a:solidFill>
              <a:schemeClr val="tx1"/>
            </a:solidFill>
          </a:endParaRPr>
        </a:p>
      </dsp:txBody>
      <dsp:txXfrm>
        <a:off x="3771377" y="2693157"/>
        <a:ext cx="1530053" cy="1315377"/>
      </dsp:txXfrm>
    </dsp:sp>
    <dsp:sp modelId="{D902A922-98C6-4835-AC59-D60C6D079138}">
      <dsp:nvSpPr>
        <dsp:cNvPr id="0" name=""/>
        <dsp:cNvSpPr/>
      </dsp:nvSpPr>
      <dsp:spPr>
        <a:xfrm>
          <a:off x="1768034" y="1488871"/>
          <a:ext cx="1861088" cy="1861088"/>
        </a:xfrm>
        <a:prstGeom prst="gear6">
          <a:avLst/>
        </a:prstGeom>
        <a:solidFill>
          <a:srgbClr val="D9EB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>
            <a:solidFill>
              <a:schemeClr val="tx1"/>
            </a:solidFill>
          </a:endParaRPr>
        </a:p>
      </dsp:txBody>
      <dsp:txXfrm>
        <a:off x="2236569" y="1960237"/>
        <a:ext cx="924018" cy="918356"/>
      </dsp:txXfrm>
    </dsp:sp>
    <dsp:sp modelId="{2C86AA6E-F640-49FA-A932-69011A44377E}">
      <dsp:nvSpPr>
        <dsp:cNvPr id="0" name=""/>
        <dsp:cNvSpPr/>
      </dsp:nvSpPr>
      <dsp:spPr>
        <a:xfrm rot="20700000">
          <a:off x="2810434" y="204909"/>
          <a:ext cx="1823487" cy="1823487"/>
        </a:xfrm>
        <a:prstGeom prst="gear6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>
            <a:solidFill>
              <a:schemeClr val="tx1"/>
            </a:solidFill>
          </a:endParaRPr>
        </a:p>
      </dsp:txBody>
      <dsp:txXfrm rot="-20700000">
        <a:off x="3210378" y="604853"/>
        <a:ext cx="1023598" cy="1023598"/>
      </dsp:txXfrm>
    </dsp:sp>
    <dsp:sp modelId="{55194CEE-CBE9-43BE-BF1E-AB30493E2EEB}">
      <dsp:nvSpPr>
        <dsp:cNvPr id="0" name=""/>
        <dsp:cNvSpPr/>
      </dsp:nvSpPr>
      <dsp:spPr>
        <a:xfrm>
          <a:off x="3065197" y="1704692"/>
          <a:ext cx="3275516" cy="3275516"/>
        </a:xfrm>
        <a:prstGeom prst="circularArrow">
          <a:avLst>
            <a:gd name="adj1" fmla="val 4687"/>
            <a:gd name="adj2" fmla="val 299029"/>
            <a:gd name="adj3" fmla="val 2526129"/>
            <a:gd name="adj4" fmla="val 15839977"/>
            <a:gd name="adj5" fmla="val 5469"/>
          </a:avLst>
        </a:prstGeom>
        <a:solidFill>
          <a:srgbClr val="004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9CE89-4EDE-480E-98F4-0FE02BF706D1}">
      <dsp:nvSpPr>
        <dsp:cNvPr id="0" name=""/>
        <dsp:cNvSpPr/>
      </dsp:nvSpPr>
      <dsp:spPr>
        <a:xfrm>
          <a:off x="1438439" y="1075115"/>
          <a:ext cx="2379867" cy="2379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4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24938-6AA7-4E54-A5CA-CA301F61BFC6}">
      <dsp:nvSpPr>
        <dsp:cNvPr id="0" name=""/>
        <dsp:cNvSpPr/>
      </dsp:nvSpPr>
      <dsp:spPr>
        <a:xfrm>
          <a:off x="2388643" y="-196469"/>
          <a:ext cx="2565976" cy="25659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45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94FC-CDA9-4630-9E12-4656637736CF}" type="datetimeFigureOut">
              <a:rPr lang="de-DE" smtClean="0"/>
              <a:t>06.06.2025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8F72-13CC-49A7-8AEA-EBB3213CD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1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62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Deep Dive into WPs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13716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 Vienna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82F89AD-D3AA-490A-949F-395AB43526BB}"/>
              </a:ext>
            </a:extLst>
          </p:cNvPr>
          <p:cNvSpPr txBox="1">
            <a:spLocks/>
          </p:cNvSpPr>
          <p:nvPr userDrawn="1"/>
        </p:nvSpPr>
        <p:spPr>
          <a:xfrm>
            <a:off x="5703907" y="442616"/>
            <a:ext cx="4794906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Work Package 2 –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Targeted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Analyses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and Impact Assessment </a:t>
            </a:r>
          </a:p>
        </p:txBody>
      </p:sp>
    </p:spTree>
    <p:extLst>
      <p:ext uri="{BB962C8B-B14F-4D97-AF65-F5344CB8AC3E}">
        <p14:creationId xmlns:p14="http://schemas.microsoft.com/office/powerpoint/2010/main" val="49761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93"/>
                </a:solidFill>
              </a:defRPr>
            </a:lvl1pPr>
          </a:lstStyle>
          <a:p>
            <a:pPr>
              <a:defRPr/>
            </a:pPr>
            <a:r>
              <a:rPr lang="de-DE" dirty="0"/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Deep Dive into WPs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13716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ICLEI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82F89AD-D3AA-490A-949F-395AB43526BB}"/>
              </a:ext>
            </a:extLst>
          </p:cNvPr>
          <p:cNvSpPr txBox="1">
            <a:spLocks/>
          </p:cNvSpPr>
          <p:nvPr userDrawn="1"/>
        </p:nvSpPr>
        <p:spPr>
          <a:xfrm>
            <a:off x="5703907" y="442616"/>
            <a:ext cx="4794906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Work Package 3 –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Designing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Transformative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Approaches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89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Deep Dive into WPs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13716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CMCC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82F89AD-D3AA-490A-949F-395AB43526BB}"/>
              </a:ext>
            </a:extLst>
          </p:cNvPr>
          <p:cNvSpPr txBox="1">
            <a:spLocks/>
          </p:cNvSpPr>
          <p:nvPr userDrawn="1"/>
        </p:nvSpPr>
        <p:spPr>
          <a:xfrm>
            <a:off x="5703907" y="442616"/>
            <a:ext cx="4794906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Work Package 4 – Engagement,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Capacity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and Policy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Recommendations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45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64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Deep Dive into WPs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13716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LSIC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82F89AD-D3AA-490A-949F-395AB43526BB}"/>
              </a:ext>
            </a:extLst>
          </p:cNvPr>
          <p:cNvSpPr txBox="1">
            <a:spLocks/>
          </p:cNvSpPr>
          <p:nvPr userDrawn="1"/>
        </p:nvSpPr>
        <p:spPr>
          <a:xfrm>
            <a:off x="5703907" y="442616"/>
            <a:ext cx="4794906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Work Package 5 – D-E-C and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Network Maintenance</a:t>
            </a:r>
          </a:p>
        </p:txBody>
      </p:sp>
    </p:spTree>
    <p:extLst>
      <p:ext uri="{BB962C8B-B14F-4D97-AF65-F5344CB8AC3E}">
        <p14:creationId xmlns:p14="http://schemas.microsoft.com/office/powerpoint/2010/main" val="754493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Break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243385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Lunch Break (12:15 – 12:45) </a:t>
            </a:r>
          </a:p>
        </p:txBody>
      </p:sp>
      <p:grpSp>
        <p:nvGrpSpPr>
          <p:cNvPr id="16" name="Group 945">
            <a:extLst>
              <a:ext uri="{FF2B5EF4-FFF2-40B4-BE49-F238E27FC236}">
                <a16:creationId xmlns:a16="http://schemas.microsoft.com/office/drawing/2014/main" id="{6A43C87F-7060-49D8-954D-383F3D812E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82413" y="2518218"/>
            <a:ext cx="689887" cy="463831"/>
            <a:chOff x="571" y="3243"/>
            <a:chExt cx="412" cy="277"/>
          </a:xfrm>
        </p:grpSpPr>
        <p:sp>
          <p:nvSpPr>
            <p:cNvPr id="24" name="Freeform 946">
              <a:extLst>
                <a:ext uri="{FF2B5EF4-FFF2-40B4-BE49-F238E27FC236}">
                  <a16:creationId xmlns:a16="http://schemas.microsoft.com/office/drawing/2014/main" id="{79024FE2-2592-418F-9F2B-FDDF0A93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287"/>
              <a:ext cx="166" cy="185"/>
            </a:xfrm>
            <a:custGeom>
              <a:avLst/>
              <a:gdLst>
                <a:gd name="T0" fmla="*/ 168 w 206"/>
                <a:gd name="T1" fmla="*/ 229 h 229"/>
                <a:gd name="T2" fmla="*/ 154 w 206"/>
                <a:gd name="T3" fmla="*/ 227 h 229"/>
                <a:gd name="T4" fmla="*/ 151 w 206"/>
                <a:gd name="T5" fmla="*/ 226 h 229"/>
                <a:gd name="T6" fmla="*/ 2 w 206"/>
                <a:gd name="T7" fmla="*/ 86 h 229"/>
                <a:gd name="T8" fmla="*/ 1 w 206"/>
                <a:gd name="T9" fmla="*/ 79 h 229"/>
                <a:gd name="T10" fmla="*/ 101 w 206"/>
                <a:gd name="T11" fmla="*/ 1 h 229"/>
                <a:gd name="T12" fmla="*/ 109 w 206"/>
                <a:gd name="T13" fmla="*/ 5 h 229"/>
                <a:gd name="T14" fmla="*/ 105 w 206"/>
                <a:gd name="T15" fmla="*/ 13 h 229"/>
                <a:gd name="T16" fmla="*/ 14 w 206"/>
                <a:gd name="T17" fmla="*/ 81 h 229"/>
                <a:gd name="T18" fmla="*/ 158 w 206"/>
                <a:gd name="T19" fmla="*/ 216 h 229"/>
                <a:gd name="T20" fmla="*/ 194 w 206"/>
                <a:gd name="T21" fmla="*/ 203 h 229"/>
                <a:gd name="T22" fmla="*/ 202 w 206"/>
                <a:gd name="T23" fmla="*/ 201 h 229"/>
                <a:gd name="T24" fmla="*/ 204 w 206"/>
                <a:gd name="T25" fmla="*/ 209 h 229"/>
                <a:gd name="T26" fmla="*/ 168 w 206"/>
                <a:gd name="T2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29">
                  <a:moveTo>
                    <a:pt x="168" y="229"/>
                  </a:moveTo>
                  <a:cubicBezTo>
                    <a:pt x="163" y="229"/>
                    <a:pt x="157" y="228"/>
                    <a:pt x="154" y="227"/>
                  </a:cubicBezTo>
                  <a:cubicBezTo>
                    <a:pt x="153" y="227"/>
                    <a:pt x="152" y="226"/>
                    <a:pt x="151" y="22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0" y="84"/>
                    <a:pt x="0" y="81"/>
                    <a:pt x="1" y="79"/>
                  </a:cubicBezTo>
                  <a:cubicBezTo>
                    <a:pt x="35" y="20"/>
                    <a:pt x="99" y="2"/>
                    <a:pt x="101" y="1"/>
                  </a:cubicBezTo>
                  <a:cubicBezTo>
                    <a:pt x="105" y="0"/>
                    <a:pt x="108" y="2"/>
                    <a:pt x="109" y="5"/>
                  </a:cubicBezTo>
                  <a:cubicBezTo>
                    <a:pt x="110" y="8"/>
                    <a:pt x="108" y="12"/>
                    <a:pt x="105" y="13"/>
                  </a:cubicBezTo>
                  <a:cubicBezTo>
                    <a:pt x="104" y="13"/>
                    <a:pt x="46" y="30"/>
                    <a:pt x="14" y="81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64" y="217"/>
                    <a:pt x="185" y="221"/>
                    <a:pt x="194" y="203"/>
                  </a:cubicBezTo>
                  <a:cubicBezTo>
                    <a:pt x="195" y="200"/>
                    <a:pt x="199" y="199"/>
                    <a:pt x="202" y="201"/>
                  </a:cubicBezTo>
                  <a:cubicBezTo>
                    <a:pt x="205" y="202"/>
                    <a:pt x="206" y="206"/>
                    <a:pt x="204" y="209"/>
                  </a:cubicBezTo>
                  <a:cubicBezTo>
                    <a:pt x="196" y="224"/>
                    <a:pt x="181" y="229"/>
                    <a:pt x="168" y="229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47">
              <a:extLst>
                <a:ext uri="{FF2B5EF4-FFF2-40B4-BE49-F238E27FC236}">
                  <a16:creationId xmlns:a16="http://schemas.microsoft.com/office/drawing/2014/main" id="{99652E95-B5A3-4B3E-95BA-F07452C2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3365"/>
              <a:ext cx="145" cy="155"/>
            </a:xfrm>
            <a:custGeom>
              <a:avLst/>
              <a:gdLst>
                <a:gd name="T0" fmla="*/ 43 w 179"/>
                <a:gd name="T1" fmla="*/ 192 h 192"/>
                <a:gd name="T2" fmla="*/ 13 w 179"/>
                <a:gd name="T3" fmla="*/ 183 h 192"/>
                <a:gd name="T4" fmla="*/ 1 w 179"/>
                <a:gd name="T5" fmla="*/ 131 h 192"/>
                <a:gd name="T6" fmla="*/ 50 w 179"/>
                <a:gd name="T7" fmla="*/ 2 h 192"/>
                <a:gd name="T8" fmla="*/ 58 w 179"/>
                <a:gd name="T9" fmla="*/ 3 h 192"/>
                <a:gd name="T10" fmla="*/ 57 w 179"/>
                <a:gd name="T11" fmla="*/ 12 h 192"/>
                <a:gd name="T12" fmla="*/ 13 w 179"/>
                <a:gd name="T13" fmla="*/ 132 h 192"/>
                <a:gd name="T14" fmla="*/ 22 w 179"/>
                <a:gd name="T15" fmla="*/ 174 h 192"/>
                <a:gd name="T16" fmla="*/ 51 w 179"/>
                <a:gd name="T17" fmla="*/ 179 h 192"/>
                <a:gd name="T18" fmla="*/ 168 w 179"/>
                <a:gd name="T19" fmla="*/ 118 h 192"/>
                <a:gd name="T20" fmla="*/ 176 w 179"/>
                <a:gd name="T21" fmla="*/ 117 h 192"/>
                <a:gd name="T22" fmla="*/ 178 w 179"/>
                <a:gd name="T23" fmla="*/ 125 h 192"/>
                <a:gd name="T24" fmla="*/ 52 w 179"/>
                <a:gd name="T25" fmla="*/ 191 h 192"/>
                <a:gd name="T26" fmla="*/ 43 w 179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92">
                  <a:moveTo>
                    <a:pt x="43" y="192"/>
                  </a:moveTo>
                  <a:cubicBezTo>
                    <a:pt x="30" y="192"/>
                    <a:pt x="20" y="189"/>
                    <a:pt x="13" y="183"/>
                  </a:cubicBezTo>
                  <a:cubicBezTo>
                    <a:pt x="4" y="174"/>
                    <a:pt x="0" y="156"/>
                    <a:pt x="1" y="131"/>
                  </a:cubicBezTo>
                  <a:cubicBezTo>
                    <a:pt x="4" y="86"/>
                    <a:pt x="26" y="19"/>
                    <a:pt x="50" y="2"/>
                  </a:cubicBezTo>
                  <a:cubicBezTo>
                    <a:pt x="52" y="0"/>
                    <a:pt x="56" y="1"/>
                    <a:pt x="58" y="3"/>
                  </a:cubicBezTo>
                  <a:cubicBezTo>
                    <a:pt x="60" y="6"/>
                    <a:pt x="59" y="10"/>
                    <a:pt x="57" y="12"/>
                  </a:cubicBezTo>
                  <a:cubicBezTo>
                    <a:pt x="38" y="25"/>
                    <a:pt x="16" y="86"/>
                    <a:pt x="13" y="132"/>
                  </a:cubicBezTo>
                  <a:cubicBezTo>
                    <a:pt x="12" y="153"/>
                    <a:pt x="15" y="168"/>
                    <a:pt x="22" y="174"/>
                  </a:cubicBezTo>
                  <a:cubicBezTo>
                    <a:pt x="27" y="179"/>
                    <a:pt x="37" y="181"/>
                    <a:pt x="51" y="179"/>
                  </a:cubicBezTo>
                  <a:cubicBezTo>
                    <a:pt x="90" y="175"/>
                    <a:pt x="148" y="145"/>
                    <a:pt x="168" y="118"/>
                  </a:cubicBezTo>
                  <a:cubicBezTo>
                    <a:pt x="170" y="115"/>
                    <a:pt x="174" y="115"/>
                    <a:pt x="176" y="117"/>
                  </a:cubicBezTo>
                  <a:cubicBezTo>
                    <a:pt x="179" y="119"/>
                    <a:pt x="179" y="122"/>
                    <a:pt x="178" y="125"/>
                  </a:cubicBezTo>
                  <a:cubicBezTo>
                    <a:pt x="156" y="155"/>
                    <a:pt x="95" y="187"/>
                    <a:pt x="52" y="191"/>
                  </a:cubicBezTo>
                  <a:cubicBezTo>
                    <a:pt x="49" y="192"/>
                    <a:pt x="46" y="192"/>
                    <a:pt x="43" y="192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948">
              <a:extLst>
                <a:ext uri="{FF2B5EF4-FFF2-40B4-BE49-F238E27FC236}">
                  <a16:creationId xmlns:a16="http://schemas.microsoft.com/office/drawing/2014/main" id="{B209E1AA-87FD-48BD-90D5-9893757E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" y="3282"/>
              <a:ext cx="162" cy="186"/>
            </a:xfrm>
            <a:custGeom>
              <a:avLst/>
              <a:gdLst>
                <a:gd name="T0" fmla="*/ 30 w 201"/>
                <a:gd name="T1" fmla="*/ 230 h 230"/>
                <a:gd name="T2" fmla="*/ 2 w 201"/>
                <a:gd name="T3" fmla="*/ 217 h 230"/>
                <a:gd name="T4" fmla="*/ 3 w 201"/>
                <a:gd name="T5" fmla="*/ 208 h 230"/>
                <a:gd name="T6" fmla="*/ 11 w 201"/>
                <a:gd name="T7" fmla="*/ 209 h 230"/>
                <a:gd name="T8" fmla="*/ 43 w 201"/>
                <a:gd name="T9" fmla="*/ 216 h 230"/>
                <a:gd name="T10" fmla="*/ 187 w 201"/>
                <a:gd name="T11" fmla="*/ 80 h 230"/>
                <a:gd name="T12" fmla="*/ 96 w 201"/>
                <a:gd name="T13" fmla="*/ 12 h 230"/>
                <a:gd name="T14" fmla="*/ 92 w 201"/>
                <a:gd name="T15" fmla="*/ 5 h 230"/>
                <a:gd name="T16" fmla="*/ 100 w 201"/>
                <a:gd name="T17" fmla="*/ 1 h 230"/>
                <a:gd name="T18" fmla="*/ 200 w 201"/>
                <a:gd name="T19" fmla="*/ 78 h 230"/>
                <a:gd name="T20" fmla="*/ 199 w 201"/>
                <a:gd name="T21" fmla="*/ 86 h 230"/>
                <a:gd name="T22" fmla="*/ 50 w 201"/>
                <a:gd name="T23" fmla="*/ 225 h 230"/>
                <a:gd name="T24" fmla="*/ 48 w 201"/>
                <a:gd name="T25" fmla="*/ 226 h 230"/>
                <a:gd name="T26" fmla="*/ 30 w 201"/>
                <a:gd name="T2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30">
                  <a:moveTo>
                    <a:pt x="30" y="230"/>
                  </a:moveTo>
                  <a:cubicBezTo>
                    <a:pt x="20" y="230"/>
                    <a:pt x="9" y="227"/>
                    <a:pt x="2" y="217"/>
                  </a:cubicBezTo>
                  <a:cubicBezTo>
                    <a:pt x="0" y="214"/>
                    <a:pt x="0" y="210"/>
                    <a:pt x="3" y="208"/>
                  </a:cubicBezTo>
                  <a:cubicBezTo>
                    <a:pt x="6" y="206"/>
                    <a:pt x="10" y="207"/>
                    <a:pt x="11" y="209"/>
                  </a:cubicBezTo>
                  <a:cubicBezTo>
                    <a:pt x="21" y="222"/>
                    <a:pt x="38" y="217"/>
                    <a:pt x="43" y="216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55" y="29"/>
                    <a:pt x="97" y="12"/>
                    <a:pt x="96" y="12"/>
                  </a:cubicBezTo>
                  <a:cubicBezTo>
                    <a:pt x="93" y="11"/>
                    <a:pt x="91" y="8"/>
                    <a:pt x="92" y="5"/>
                  </a:cubicBezTo>
                  <a:cubicBezTo>
                    <a:pt x="93" y="2"/>
                    <a:pt x="97" y="0"/>
                    <a:pt x="100" y="1"/>
                  </a:cubicBezTo>
                  <a:cubicBezTo>
                    <a:pt x="102" y="1"/>
                    <a:pt x="166" y="20"/>
                    <a:pt x="200" y="78"/>
                  </a:cubicBezTo>
                  <a:cubicBezTo>
                    <a:pt x="201" y="81"/>
                    <a:pt x="201" y="84"/>
                    <a:pt x="199" y="8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9" y="226"/>
                    <a:pt x="49" y="226"/>
                    <a:pt x="48" y="226"/>
                  </a:cubicBezTo>
                  <a:cubicBezTo>
                    <a:pt x="47" y="227"/>
                    <a:pt x="39" y="230"/>
                    <a:pt x="30" y="230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949">
              <a:extLst>
                <a:ext uri="{FF2B5EF4-FFF2-40B4-BE49-F238E27FC236}">
                  <a16:creationId xmlns:a16="http://schemas.microsoft.com/office/drawing/2014/main" id="{811798F8-9CA4-4B7D-BCC1-C07F98B1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3360"/>
              <a:ext cx="145" cy="154"/>
            </a:xfrm>
            <a:custGeom>
              <a:avLst/>
              <a:gdLst>
                <a:gd name="T0" fmla="*/ 136 w 179"/>
                <a:gd name="T1" fmla="*/ 191 h 191"/>
                <a:gd name="T2" fmla="*/ 127 w 179"/>
                <a:gd name="T3" fmla="*/ 191 h 191"/>
                <a:gd name="T4" fmla="*/ 2 w 179"/>
                <a:gd name="T5" fmla="*/ 125 h 191"/>
                <a:gd name="T6" fmla="*/ 3 w 179"/>
                <a:gd name="T7" fmla="*/ 116 h 191"/>
                <a:gd name="T8" fmla="*/ 11 w 179"/>
                <a:gd name="T9" fmla="*/ 118 h 191"/>
                <a:gd name="T10" fmla="*/ 128 w 179"/>
                <a:gd name="T11" fmla="*/ 179 h 191"/>
                <a:gd name="T12" fmla="*/ 158 w 179"/>
                <a:gd name="T13" fmla="*/ 173 h 191"/>
                <a:gd name="T14" fmla="*/ 166 w 179"/>
                <a:gd name="T15" fmla="*/ 131 h 191"/>
                <a:gd name="T16" fmla="*/ 122 w 179"/>
                <a:gd name="T17" fmla="*/ 11 h 191"/>
                <a:gd name="T18" fmla="*/ 121 w 179"/>
                <a:gd name="T19" fmla="*/ 3 h 191"/>
                <a:gd name="T20" fmla="*/ 129 w 179"/>
                <a:gd name="T21" fmla="*/ 2 h 191"/>
                <a:gd name="T22" fmla="*/ 178 w 179"/>
                <a:gd name="T23" fmla="*/ 131 h 191"/>
                <a:gd name="T24" fmla="*/ 166 w 179"/>
                <a:gd name="T25" fmla="*/ 182 h 191"/>
                <a:gd name="T26" fmla="*/ 136 w 179"/>
                <a:gd name="T2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91">
                  <a:moveTo>
                    <a:pt x="136" y="191"/>
                  </a:moveTo>
                  <a:cubicBezTo>
                    <a:pt x="134" y="191"/>
                    <a:pt x="131" y="191"/>
                    <a:pt x="127" y="191"/>
                  </a:cubicBezTo>
                  <a:cubicBezTo>
                    <a:pt x="84" y="187"/>
                    <a:pt x="23" y="154"/>
                    <a:pt x="2" y="125"/>
                  </a:cubicBezTo>
                  <a:cubicBezTo>
                    <a:pt x="0" y="122"/>
                    <a:pt x="0" y="118"/>
                    <a:pt x="3" y="116"/>
                  </a:cubicBezTo>
                  <a:cubicBezTo>
                    <a:pt x="6" y="114"/>
                    <a:pt x="9" y="115"/>
                    <a:pt x="11" y="118"/>
                  </a:cubicBezTo>
                  <a:cubicBezTo>
                    <a:pt x="31" y="145"/>
                    <a:pt x="89" y="175"/>
                    <a:pt x="128" y="179"/>
                  </a:cubicBezTo>
                  <a:cubicBezTo>
                    <a:pt x="142" y="180"/>
                    <a:pt x="152" y="178"/>
                    <a:pt x="158" y="173"/>
                  </a:cubicBezTo>
                  <a:cubicBezTo>
                    <a:pt x="164" y="167"/>
                    <a:pt x="167" y="152"/>
                    <a:pt x="166" y="131"/>
                  </a:cubicBezTo>
                  <a:cubicBezTo>
                    <a:pt x="163" y="86"/>
                    <a:pt x="141" y="25"/>
                    <a:pt x="122" y="11"/>
                  </a:cubicBezTo>
                  <a:cubicBezTo>
                    <a:pt x="120" y="9"/>
                    <a:pt x="119" y="6"/>
                    <a:pt x="121" y="3"/>
                  </a:cubicBezTo>
                  <a:cubicBezTo>
                    <a:pt x="123" y="0"/>
                    <a:pt x="127" y="0"/>
                    <a:pt x="129" y="2"/>
                  </a:cubicBezTo>
                  <a:cubicBezTo>
                    <a:pt x="153" y="19"/>
                    <a:pt x="175" y="85"/>
                    <a:pt x="178" y="131"/>
                  </a:cubicBezTo>
                  <a:cubicBezTo>
                    <a:pt x="179" y="156"/>
                    <a:pt x="175" y="173"/>
                    <a:pt x="166" y="182"/>
                  </a:cubicBezTo>
                  <a:cubicBezTo>
                    <a:pt x="159" y="188"/>
                    <a:pt x="149" y="191"/>
                    <a:pt x="136" y="191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50">
              <a:extLst>
                <a:ext uri="{FF2B5EF4-FFF2-40B4-BE49-F238E27FC236}">
                  <a16:creationId xmlns:a16="http://schemas.microsoft.com/office/drawing/2014/main" id="{F5AB33D9-7ED7-45C6-B234-C6F9F1413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" y="3243"/>
              <a:ext cx="187" cy="226"/>
            </a:xfrm>
            <a:custGeom>
              <a:avLst/>
              <a:gdLst>
                <a:gd name="T0" fmla="*/ 116 w 231"/>
                <a:gd name="T1" fmla="*/ 279 h 279"/>
                <a:gd name="T2" fmla="*/ 95 w 231"/>
                <a:gd name="T3" fmla="*/ 265 h 279"/>
                <a:gd name="T4" fmla="*/ 4 w 231"/>
                <a:gd name="T5" fmla="*/ 69 h 279"/>
                <a:gd name="T6" fmla="*/ 4 w 231"/>
                <a:gd name="T7" fmla="*/ 39 h 279"/>
                <a:gd name="T8" fmla="*/ 27 w 231"/>
                <a:gd name="T9" fmla="*/ 18 h 279"/>
                <a:gd name="T10" fmla="*/ 32 w 231"/>
                <a:gd name="T11" fmla="*/ 16 h 279"/>
                <a:gd name="T12" fmla="*/ 114 w 231"/>
                <a:gd name="T13" fmla="*/ 0 h 279"/>
                <a:gd name="T14" fmla="*/ 189 w 231"/>
                <a:gd name="T15" fmla="*/ 14 h 279"/>
                <a:gd name="T16" fmla="*/ 197 w 231"/>
                <a:gd name="T17" fmla="*/ 16 h 279"/>
                <a:gd name="T18" fmla="*/ 225 w 231"/>
                <a:gd name="T19" fmla="*/ 40 h 279"/>
                <a:gd name="T20" fmla="*/ 225 w 231"/>
                <a:gd name="T21" fmla="*/ 77 h 279"/>
                <a:gd name="T22" fmla="*/ 138 w 231"/>
                <a:gd name="T23" fmla="*/ 265 h 279"/>
                <a:gd name="T24" fmla="*/ 116 w 231"/>
                <a:gd name="T25" fmla="*/ 279 h 279"/>
                <a:gd name="T26" fmla="*/ 114 w 231"/>
                <a:gd name="T27" fmla="*/ 12 h 279"/>
                <a:gd name="T28" fmla="*/ 36 w 231"/>
                <a:gd name="T29" fmla="*/ 27 h 279"/>
                <a:gd name="T30" fmla="*/ 30 w 231"/>
                <a:gd name="T31" fmla="*/ 29 h 279"/>
                <a:gd name="T32" fmla="*/ 15 w 231"/>
                <a:gd name="T33" fmla="*/ 43 h 279"/>
                <a:gd name="T34" fmla="*/ 15 w 231"/>
                <a:gd name="T35" fmla="*/ 64 h 279"/>
                <a:gd name="T36" fmla="*/ 15 w 231"/>
                <a:gd name="T37" fmla="*/ 64 h 279"/>
                <a:gd name="T38" fmla="*/ 106 w 231"/>
                <a:gd name="T39" fmla="*/ 260 h 279"/>
                <a:gd name="T40" fmla="*/ 116 w 231"/>
                <a:gd name="T41" fmla="*/ 267 h 279"/>
                <a:gd name="T42" fmla="*/ 127 w 231"/>
                <a:gd name="T43" fmla="*/ 260 h 279"/>
                <a:gd name="T44" fmla="*/ 214 w 231"/>
                <a:gd name="T45" fmla="*/ 72 h 279"/>
                <a:gd name="T46" fmla="*/ 214 w 231"/>
                <a:gd name="T47" fmla="*/ 45 h 279"/>
                <a:gd name="T48" fmla="*/ 194 w 231"/>
                <a:gd name="T49" fmla="*/ 28 h 279"/>
                <a:gd name="T50" fmla="*/ 185 w 231"/>
                <a:gd name="T51" fmla="*/ 25 h 279"/>
                <a:gd name="T52" fmla="*/ 114 w 231"/>
                <a:gd name="T53" fmla="*/ 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1" h="279">
                  <a:moveTo>
                    <a:pt x="116" y="279"/>
                  </a:moveTo>
                  <a:cubicBezTo>
                    <a:pt x="107" y="279"/>
                    <a:pt x="99" y="273"/>
                    <a:pt x="95" y="265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0"/>
                    <a:pt x="0" y="48"/>
                    <a:pt x="4" y="39"/>
                  </a:cubicBezTo>
                  <a:cubicBezTo>
                    <a:pt x="8" y="29"/>
                    <a:pt x="16" y="21"/>
                    <a:pt x="27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52" y="9"/>
                    <a:pt x="80" y="0"/>
                    <a:pt x="114" y="0"/>
                  </a:cubicBezTo>
                  <a:cubicBezTo>
                    <a:pt x="143" y="0"/>
                    <a:pt x="168" y="7"/>
                    <a:pt x="189" y="14"/>
                  </a:cubicBezTo>
                  <a:cubicBezTo>
                    <a:pt x="192" y="14"/>
                    <a:pt x="195" y="15"/>
                    <a:pt x="197" y="16"/>
                  </a:cubicBezTo>
                  <a:cubicBezTo>
                    <a:pt x="210" y="20"/>
                    <a:pt x="220" y="28"/>
                    <a:pt x="225" y="40"/>
                  </a:cubicBezTo>
                  <a:cubicBezTo>
                    <a:pt x="231" y="52"/>
                    <a:pt x="230" y="65"/>
                    <a:pt x="225" y="77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4" y="273"/>
                    <a:pt x="126" y="279"/>
                    <a:pt x="116" y="279"/>
                  </a:cubicBezTo>
                  <a:close/>
                  <a:moveTo>
                    <a:pt x="114" y="12"/>
                  </a:moveTo>
                  <a:cubicBezTo>
                    <a:pt x="82" y="12"/>
                    <a:pt x="55" y="21"/>
                    <a:pt x="36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3" y="32"/>
                    <a:pt x="18" y="37"/>
                    <a:pt x="15" y="43"/>
                  </a:cubicBezTo>
                  <a:cubicBezTo>
                    <a:pt x="12" y="50"/>
                    <a:pt x="12" y="57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8" y="264"/>
                    <a:pt x="112" y="267"/>
                    <a:pt x="116" y="267"/>
                  </a:cubicBezTo>
                  <a:cubicBezTo>
                    <a:pt x="121" y="267"/>
                    <a:pt x="125" y="264"/>
                    <a:pt x="127" y="260"/>
                  </a:cubicBezTo>
                  <a:cubicBezTo>
                    <a:pt x="214" y="72"/>
                    <a:pt x="214" y="72"/>
                    <a:pt x="214" y="72"/>
                  </a:cubicBezTo>
                  <a:cubicBezTo>
                    <a:pt x="218" y="63"/>
                    <a:pt x="218" y="54"/>
                    <a:pt x="214" y="45"/>
                  </a:cubicBezTo>
                  <a:cubicBezTo>
                    <a:pt x="210" y="36"/>
                    <a:pt x="203" y="30"/>
                    <a:pt x="194" y="28"/>
                  </a:cubicBezTo>
                  <a:cubicBezTo>
                    <a:pt x="191" y="27"/>
                    <a:pt x="188" y="26"/>
                    <a:pt x="185" y="25"/>
                  </a:cubicBezTo>
                  <a:cubicBezTo>
                    <a:pt x="166" y="19"/>
                    <a:pt x="141" y="12"/>
                    <a:pt x="114" y="12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72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r>
              <a:rPr lang="de-DE" dirty="0"/>
              <a:t>Title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4EFA0C0-55F2-488E-8395-6827BC50C25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86482482"/>
              </p:ext>
            </p:extLst>
          </p:nvPr>
        </p:nvGraphicFramePr>
        <p:xfrm>
          <a:off x="1685651" y="1114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31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r>
              <a:rPr lang="de-DE" dirty="0"/>
              <a:t>Title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32C80C2-801C-4C01-9918-05A2818AACB2}"/>
              </a:ext>
            </a:extLst>
          </p:cNvPr>
          <p:cNvGraphicFramePr/>
          <p:nvPr userDrawn="1"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5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r>
              <a:rPr lang="de-DE" dirty="0"/>
              <a:t>Title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6F32266-B0C0-4F17-BE57-AB02B1694CDC}"/>
              </a:ext>
            </a:extLst>
          </p:cNvPr>
          <p:cNvGraphicFramePr/>
          <p:nvPr userDrawn="1"/>
        </p:nvGraphicFramePr>
        <p:xfrm>
          <a:off x="1839198" y="6980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94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172" y="492023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r>
              <a:rPr lang="de-DE" dirty="0"/>
              <a:t>Title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145FA67-FEB1-49B3-94F3-BD48F201201D}"/>
              </a:ext>
            </a:extLst>
          </p:cNvPr>
          <p:cNvGraphicFramePr/>
          <p:nvPr userDrawn="1"/>
        </p:nvGraphicFramePr>
        <p:xfrm>
          <a:off x="2445514" y="1501571"/>
          <a:ext cx="6922762" cy="461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86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172" y="492023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r>
              <a:rPr lang="de-DE" dirty="0"/>
              <a:t>Title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E57D2C4F-C2B1-4FE5-B668-4EAC3803AB32}"/>
              </a:ext>
            </a:extLst>
          </p:cNvPr>
          <p:cNvGraphicFramePr/>
          <p:nvPr userDrawn="1"/>
        </p:nvGraphicFramePr>
        <p:xfrm>
          <a:off x="2471430" y="1361186"/>
          <a:ext cx="6979084" cy="465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87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8EFC03-A9BF-4BBD-BF6D-9B05645FB455}"/>
              </a:ext>
            </a:extLst>
          </p:cNvPr>
          <p:cNvPicPr/>
          <p:nvPr userDrawn="1"/>
        </p:nvPicPr>
        <p:blipFill>
          <a:blip r:embed="rId2"/>
          <a:srcRect l="10025" t="16706" b="34810"/>
          <a:stretch/>
        </p:blipFill>
        <p:spPr bwMode="auto">
          <a:xfrm>
            <a:off x="2945780" y="715904"/>
            <a:ext cx="6300437" cy="15462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9FB1919-7637-48DC-B40C-C0C85E5D2E11}"/>
              </a:ext>
            </a:extLst>
          </p:cNvPr>
          <p:cNvSpPr txBox="1"/>
          <p:nvPr userDrawn="1"/>
        </p:nvSpPr>
        <p:spPr>
          <a:xfrm>
            <a:off x="1800224" y="2262160"/>
            <a:ext cx="85915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ransformative </a:t>
            </a:r>
            <a:r>
              <a:rPr kumimoji="0" lang="en-GB" sz="2800" b="1" i="0" u="sng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nnovation </a:t>
            </a:r>
            <a:r>
              <a:rPr kumimoji="0" lang="en-GB" sz="2800" b="1" i="0" u="sng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sng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limate </a:t>
            </a:r>
            <a:r>
              <a:rPr kumimoji="0" lang="en-GB" sz="2800" b="1" i="0" u="sng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hange </a:t>
            </a:r>
            <a:r>
              <a:rPr kumimoji="0" lang="en-GB" sz="2800" b="1" i="0" u="sng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daptation </a:t>
            </a:r>
            <a:b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</a:t>
            </a:r>
            <a:r>
              <a:rPr kumimoji="0" lang="en-GB" sz="2800" b="1" i="0" u="sng" strike="noStrike" kern="1200" cap="small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danu</a:t>
            </a:r>
            <a:r>
              <a:rPr kumimoji="0" lang="en-GB" sz="2800" b="1" i="0" u="none" strike="noStrike" kern="1200" cap="small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en-GB" sz="2800" b="1" i="0" u="none" strike="noStrike" kern="1200" cap="small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region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45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225C21-A9B2-4CC0-87C4-F5CC1AB935E2}"/>
              </a:ext>
            </a:extLst>
          </p:cNvPr>
          <p:cNvSpPr txBox="1"/>
          <p:nvPr userDrawn="1"/>
        </p:nvSpPr>
        <p:spPr>
          <a:xfrm>
            <a:off x="1518283" y="3796986"/>
            <a:ext cx="915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Kick-Off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4, 2025 9:30 – 13:00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781BAF2-EE40-4E6E-95C3-3E5E388EC739}"/>
              </a:ext>
            </a:extLst>
          </p:cNvPr>
          <p:cNvGrpSpPr/>
          <p:nvPr userDrawn="1"/>
        </p:nvGrpSpPr>
        <p:grpSpPr>
          <a:xfrm>
            <a:off x="-1048871" y="-1106193"/>
            <a:ext cx="3774144" cy="1911927"/>
            <a:chOff x="-1048871" y="-1106193"/>
            <a:chExt cx="3774144" cy="1911927"/>
          </a:xfrm>
        </p:grpSpPr>
        <p:sp>
          <p:nvSpPr>
            <p:cNvPr id="19" name="Welle 18">
              <a:extLst>
                <a:ext uri="{FF2B5EF4-FFF2-40B4-BE49-F238E27FC236}">
                  <a16:creationId xmlns:a16="http://schemas.microsoft.com/office/drawing/2014/main" id="{87BF4156-9650-47B1-8206-68448FE40191}"/>
                </a:ext>
              </a:extLst>
            </p:cNvPr>
            <p:cNvSpPr/>
            <p:nvPr userDrawn="1"/>
          </p:nvSpPr>
          <p:spPr>
            <a:xfrm rot="20158151">
              <a:off x="-1048871" y="-1106193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CF0CD58-BE8E-425E-856E-10297A6F1812}"/>
                </a:ext>
              </a:extLst>
            </p:cNvPr>
            <p:cNvSpPr/>
            <p:nvPr userDrawn="1"/>
          </p:nvSpPr>
          <p:spPr>
            <a:xfrm rot="19463201">
              <a:off x="-1032301" y="-115887"/>
              <a:ext cx="3741000" cy="669113"/>
            </a:xfrm>
            <a:custGeom>
              <a:avLst/>
              <a:gdLst>
                <a:gd name="connsiteX0" fmla="*/ 0 w 698269"/>
                <a:gd name="connsiteY0" fmla="*/ 116401 h 124892"/>
                <a:gd name="connsiteX1" fmla="*/ 216131 w 698269"/>
                <a:gd name="connsiteY1" fmla="*/ 23 h 124892"/>
                <a:gd name="connsiteX2" fmla="*/ 482138 w 698269"/>
                <a:gd name="connsiteY2" fmla="*/ 124714 h 124892"/>
                <a:gd name="connsiteX3" fmla="*/ 698269 w 698269"/>
                <a:gd name="connsiteY3" fmla="*/ 24961 h 12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69" h="124892">
                  <a:moveTo>
                    <a:pt x="0" y="116401"/>
                  </a:moveTo>
                  <a:cubicBezTo>
                    <a:pt x="67887" y="57519"/>
                    <a:pt x="135775" y="-1362"/>
                    <a:pt x="216131" y="23"/>
                  </a:cubicBezTo>
                  <a:cubicBezTo>
                    <a:pt x="296487" y="1408"/>
                    <a:pt x="401782" y="120558"/>
                    <a:pt x="482138" y="124714"/>
                  </a:cubicBezTo>
                  <a:cubicBezTo>
                    <a:pt x="562494" y="128870"/>
                    <a:pt x="653934" y="59597"/>
                    <a:pt x="698269" y="2496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BCA6DBE-44B8-417E-97FE-EC1C11ED29B6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21" name="Welle 20">
              <a:extLst>
                <a:ext uri="{FF2B5EF4-FFF2-40B4-BE49-F238E27FC236}">
                  <a16:creationId xmlns:a16="http://schemas.microsoft.com/office/drawing/2014/main" id="{27216D6E-5575-464D-A023-A7D8E63E5A48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Welle 21">
              <a:extLst>
                <a:ext uri="{FF2B5EF4-FFF2-40B4-BE49-F238E27FC236}">
                  <a16:creationId xmlns:a16="http://schemas.microsoft.com/office/drawing/2014/main" id="{D7185F23-84D1-4575-BC66-665C75A2B1BB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118CC714-D22A-4257-890F-8A42DB608DD8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2C754C0D-333A-497D-B92C-DDCA4FBBA707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1BFA6A26-E9F7-427B-ACDD-593E68D0EFA5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017FE06F-8D49-4B13-BE4E-026224D846B3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Flussdiagramm: Verbinder 26">
              <a:extLst>
                <a:ext uri="{FF2B5EF4-FFF2-40B4-BE49-F238E27FC236}">
                  <a16:creationId xmlns:a16="http://schemas.microsoft.com/office/drawing/2014/main" id="{60751D62-176A-4883-9D99-1EF7F046AB68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257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0917B-08CF-47C4-9F3B-A420B9B4C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2552E5-7514-4F43-B9F4-E93ED1BAD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155CC6-1761-4EC2-9D8E-461E7D03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BBF6-5147-44A7-80A1-60247F6D21A4}" type="datetimeFigureOut">
              <a:rPr lang="de-DE" smtClean="0"/>
              <a:t>06.06.2025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6CBCD-6BA1-4AFC-B0E3-3E56CC72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1F8DDD-6CDA-4C7E-B25D-6C764B15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2D0-6178-4697-B18C-C328C5493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98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r>
              <a:rPr lang="de-DE" dirty="0"/>
              <a:t>Tour de Table</a:t>
            </a:r>
          </a:p>
        </p:txBody>
      </p:sp>
    </p:spTree>
    <p:extLst>
      <p:ext uri="{BB962C8B-B14F-4D97-AF65-F5344CB8AC3E}">
        <p14:creationId xmlns:p14="http://schemas.microsoft.com/office/powerpoint/2010/main" val="37721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r>
              <a:rPr lang="de-DE" dirty="0"/>
              <a:t>Project </a:t>
            </a:r>
            <a:r>
              <a:rPr lang="de-DE" dirty="0" err="1"/>
              <a:t>Overview</a:t>
            </a:r>
            <a:r>
              <a:rPr lang="de-DE" dirty="0"/>
              <a:t> and </a:t>
            </a:r>
            <a:r>
              <a:rPr lang="de-DE" dirty="0" err="1"/>
              <a:t>Roles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10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Background &amp; expectation EU Mission on Adaptation to Climate Change </a:t>
            </a:r>
            <a:br>
              <a:rPr lang="en-US" dirty="0"/>
            </a:b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E66118-CDF1-425C-BA4D-596B514DE5C3}"/>
              </a:ext>
            </a:extLst>
          </p:cNvPr>
          <p:cNvSpPr txBox="1"/>
          <p:nvPr userDrawn="1"/>
        </p:nvSpPr>
        <p:spPr>
          <a:xfrm>
            <a:off x="645398" y="17018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Prisca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Policy Officer, DG RTD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5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Key Project Implementation Aspects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13716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Saša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Zavadlav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Project Officer, CINEA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050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Q&amp;A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13716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496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Break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243385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Coffee Break (11:00 – 11:15) </a:t>
            </a:r>
          </a:p>
        </p:txBody>
      </p:sp>
      <p:grpSp>
        <p:nvGrpSpPr>
          <p:cNvPr id="16" name="Group 945">
            <a:extLst>
              <a:ext uri="{FF2B5EF4-FFF2-40B4-BE49-F238E27FC236}">
                <a16:creationId xmlns:a16="http://schemas.microsoft.com/office/drawing/2014/main" id="{6A43C87F-7060-49D8-954D-383F3D812E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82413" y="2518218"/>
            <a:ext cx="689887" cy="463831"/>
            <a:chOff x="571" y="3243"/>
            <a:chExt cx="412" cy="277"/>
          </a:xfrm>
        </p:grpSpPr>
        <p:sp>
          <p:nvSpPr>
            <p:cNvPr id="24" name="Freeform 946">
              <a:extLst>
                <a:ext uri="{FF2B5EF4-FFF2-40B4-BE49-F238E27FC236}">
                  <a16:creationId xmlns:a16="http://schemas.microsoft.com/office/drawing/2014/main" id="{79024FE2-2592-418F-9F2B-FDDF0A93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287"/>
              <a:ext cx="166" cy="185"/>
            </a:xfrm>
            <a:custGeom>
              <a:avLst/>
              <a:gdLst>
                <a:gd name="T0" fmla="*/ 168 w 206"/>
                <a:gd name="T1" fmla="*/ 229 h 229"/>
                <a:gd name="T2" fmla="*/ 154 w 206"/>
                <a:gd name="T3" fmla="*/ 227 h 229"/>
                <a:gd name="T4" fmla="*/ 151 w 206"/>
                <a:gd name="T5" fmla="*/ 226 h 229"/>
                <a:gd name="T6" fmla="*/ 2 w 206"/>
                <a:gd name="T7" fmla="*/ 86 h 229"/>
                <a:gd name="T8" fmla="*/ 1 w 206"/>
                <a:gd name="T9" fmla="*/ 79 h 229"/>
                <a:gd name="T10" fmla="*/ 101 w 206"/>
                <a:gd name="T11" fmla="*/ 1 h 229"/>
                <a:gd name="T12" fmla="*/ 109 w 206"/>
                <a:gd name="T13" fmla="*/ 5 h 229"/>
                <a:gd name="T14" fmla="*/ 105 w 206"/>
                <a:gd name="T15" fmla="*/ 13 h 229"/>
                <a:gd name="T16" fmla="*/ 14 w 206"/>
                <a:gd name="T17" fmla="*/ 81 h 229"/>
                <a:gd name="T18" fmla="*/ 158 w 206"/>
                <a:gd name="T19" fmla="*/ 216 h 229"/>
                <a:gd name="T20" fmla="*/ 194 w 206"/>
                <a:gd name="T21" fmla="*/ 203 h 229"/>
                <a:gd name="T22" fmla="*/ 202 w 206"/>
                <a:gd name="T23" fmla="*/ 201 h 229"/>
                <a:gd name="T24" fmla="*/ 204 w 206"/>
                <a:gd name="T25" fmla="*/ 209 h 229"/>
                <a:gd name="T26" fmla="*/ 168 w 206"/>
                <a:gd name="T2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29">
                  <a:moveTo>
                    <a:pt x="168" y="229"/>
                  </a:moveTo>
                  <a:cubicBezTo>
                    <a:pt x="163" y="229"/>
                    <a:pt x="157" y="228"/>
                    <a:pt x="154" y="227"/>
                  </a:cubicBezTo>
                  <a:cubicBezTo>
                    <a:pt x="153" y="227"/>
                    <a:pt x="152" y="226"/>
                    <a:pt x="151" y="22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0" y="84"/>
                    <a:pt x="0" y="81"/>
                    <a:pt x="1" y="79"/>
                  </a:cubicBezTo>
                  <a:cubicBezTo>
                    <a:pt x="35" y="20"/>
                    <a:pt x="99" y="2"/>
                    <a:pt x="101" y="1"/>
                  </a:cubicBezTo>
                  <a:cubicBezTo>
                    <a:pt x="105" y="0"/>
                    <a:pt x="108" y="2"/>
                    <a:pt x="109" y="5"/>
                  </a:cubicBezTo>
                  <a:cubicBezTo>
                    <a:pt x="110" y="8"/>
                    <a:pt x="108" y="12"/>
                    <a:pt x="105" y="13"/>
                  </a:cubicBezTo>
                  <a:cubicBezTo>
                    <a:pt x="104" y="13"/>
                    <a:pt x="46" y="30"/>
                    <a:pt x="14" y="81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64" y="217"/>
                    <a:pt x="185" y="221"/>
                    <a:pt x="194" y="203"/>
                  </a:cubicBezTo>
                  <a:cubicBezTo>
                    <a:pt x="195" y="200"/>
                    <a:pt x="199" y="199"/>
                    <a:pt x="202" y="201"/>
                  </a:cubicBezTo>
                  <a:cubicBezTo>
                    <a:pt x="205" y="202"/>
                    <a:pt x="206" y="206"/>
                    <a:pt x="204" y="209"/>
                  </a:cubicBezTo>
                  <a:cubicBezTo>
                    <a:pt x="196" y="224"/>
                    <a:pt x="181" y="229"/>
                    <a:pt x="168" y="229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47">
              <a:extLst>
                <a:ext uri="{FF2B5EF4-FFF2-40B4-BE49-F238E27FC236}">
                  <a16:creationId xmlns:a16="http://schemas.microsoft.com/office/drawing/2014/main" id="{99652E95-B5A3-4B3E-95BA-F07452C2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3365"/>
              <a:ext cx="145" cy="155"/>
            </a:xfrm>
            <a:custGeom>
              <a:avLst/>
              <a:gdLst>
                <a:gd name="T0" fmla="*/ 43 w 179"/>
                <a:gd name="T1" fmla="*/ 192 h 192"/>
                <a:gd name="T2" fmla="*/ 13 w 179"/>
                <a:gd name="T3" fmla="*/ 183 h 192"/>
                <a:gd name="T4" fmla="*/ 1 w 179"/>
                <a:gd name="T5" fmla="*/ 131 h 192"/>
                <a:gd name="T6" fmla="*/ 50 w 179"/>
                <a:gd name="T7" fmla="*/ 2 h 192"/>
                <a:gd name="T8" fmla="*/ 58 w 179"/>
                <a:gd name="T9" fmla="*/ 3 h 192"/>
                <a:gd name="T10" fmla="*/ 57 w 179"/>
                <a:gd name="T11" fmla="*/ 12 h 192"/>
                <a:gd name="T12" fmla="*/ 13 w 179"/>
                <a:gd name="T13" fmla="*/ 132 h 192"/>
                <a:gd name="T14" fmla="*/ 22 w 179"/>
                <a:gd name="T15" fmla="*/ 174 h 192"/>
                <a:gd name="T16" fmla="*/ 51 w 179"/>
                <a:gd name="T17" fmla="*/ 179 h 192"/>
                <a:gd name="T18" fmla="*/ 168 w 179"/>
                <a:gd name="T19" fmla="*/ 118 h 192"/>
                <a:gd name="T20" fmla="*/ 176 w 179"/>
                <a:gd name="T21" fmla="*/ 117 h 192"/>
                <a:gd name="T22" fmla="*/ 178 w 179"/>
                <a:gd name="T23" fmla="*/ 125 h 192"/>
                <a:gd name="T24" fmla="*/ 52 w 179"/>
                <a:gd name="T25" fmla="*/ 191 h 192"/>
                <a:gd name="T26" fmla="*/ 43 w 179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92">
                  <a:moveTo>
                    <a:pt x="43" y="192"/>
                  </a:moveTo>
                  <a:cubicBezTo>
                    <a:pt x="30" y="192"/>
                    <a:pt x="20" y="189"/>
                    <a:pt x="13" y="183"/>
                  </a:cubicBezTo>
                  <a:cubicBezTo>
                    <a:pt x="4" y="174"/>
                    <a:pt x="0" y="156"/>
                    <a:pt x="1" y="131"/>
                  </a:cubicBezTo>
                  <a:cubicBezTo>
                    <a:pt x="4" y="86"/>
                    <a:pt x="26" y="19"/>
                    <a:pt x="50" y="2"/>
                  </a:cubicBezTo>
                  <a:cubicBezTo>
                    <a:pt x="52" y="0"/>
                    <a:pt x="56" y="1"/>
                    <a:pt x="58" y="3"/>
                  </a:cubicBezTo>
                  <a:cubicBezTo>
                    <a:pt x="60" y="6"/>
                    <a:pt x="59" y="10"/>
                    <a:pt x="57" y="12"/>
                  </a:cubicBezTo>
                  <a:cubicBezTo>
                    <a:pt x="38" y="25"/>
                    <a:pt x="16" y="86"/>
                    <a:pt x="13" y="132"/>
                  </a:cubicBezTo>
                  <a:cubicBezTo>
                    <a:pt x="12" y="153"/>
                    <a:pt x="15" y="168"/>
                    <a:pt x="22" y="174"/>
                  </a:cubicBezTo>
                  <a:cubicBezTo>
                    <a:pt x="27" y="179"/>
                    <a:pt x="37" y="181"/>
                    <a:pt x="51" y="179"/>
                  </a:cubicBezTo>
                  <a:cubicBezTo>
                    <a:pt x="90" y="175"/>
                    <a:pt x="148" y="145"/>
                    <a:pt x="168" y="118"/>
                  </a:cubicBezTo>
                  <a:cubicBezTo>
                    <a:pt x="170" y="115"/>
                    <a:pt x="174" y="115"/>
                    <a:pt x="176" y="117"/>
                  </a:cubicBezTo>
                  <a:cubicBezTo>
                    <a:pt x="179" y="119"/>
                    <a:pt x="179" y="122"/>
                    <a:pt x="178" y="125"/>
                  </a:cubicBezTo>
                  <a:cubicBezTo>
                    <a:pt x="156" y="155"/>
                    <a:pt x="95" y="187"/>
                    <a:pt x="52" y="191"/>
                  </a:cubicBezTo>
                  <a:cubicBezTo>
                    <a:pt x="49" y="192"/>
                    <a:pt x="46" y="192"/>
                    <a:pt x="43" y="192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948">
              <a:extLst>
                <a:ext uri="{FF2B5EF4-FFF2-40B4-BE49-F238E27FC236}">
                  <a16:creationId xmlns:a16="http://schemas.microsoft.com/office/drawing/2014/main" id="{B209E1AA-87FD-48BD-90D5-9893757E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" y="3282"/>
              <a:ext cx="162" cy="186"/>
            </a:xfrm>
            <a:custGeom>
              <a:avLst/>
              <a:gdLst>
                <a:gd name="T0" fmla="*/ 30 w 201"/>
                <a:gd name="T1" fmla="*/ 230 h 230"/>
                <a:gd name="T2" fmla="*/ 2 w 201"/>
                <a:gd name="T3" fmla="*/ 217 h 230"/>
                <a:gd name="T4" fmla="*/ 3 w 201"/>
                <a:gd name="T5" fmla="*/ 208 h 230"/>
                <a:gd name="T6" fmla="*/ 11 w 201"/>
                <a:gd name="T7" fmla="*/ 209 h 230"/>
                <a:gd name="T8" fmla="*/ 43 w 201"/>
                <a:gd name="T9" fmla="*/ 216 h 230"/>
                <a:gd name="T10" fmla="*/ 187 w 201"/>
                <a:gd name="T11" fmla="*/ 80 h 230"/>
                <a:gd name="T12" fmla="*/ 96 w 201"/>
                <a:gd name="T13" fmla="*/ 12 h 230"/>
                <a:gd name="T14" fmla="*/ 92 w 201"/>
                <a:gd name="T15" fmla="*/ 5 h 230"/>
                <a:gd name="T16" fmla="*/ 100 w 201"/>
                <a:gd name="T17" fmla="*/ 1 h 230"/>
                <a:gd name="T18" fmla="*/ 200 w 201"/>
                <a:gd name="T19" fmla="*/ 78 h 230"/>
                <a:gd name="T20" fmla="*/ 199 w 201"/>
                <a:gd name="T21" fmla="*/ 86 h 230"/>
                <a:gd name="T22" fmla="*/ 50 w 201"/>
                <a:gd name="T23" fmla="*/ 225 h 230"/>
                <a:gd name="T24" fmla="*/ 48 w 201"/>
                <a:gd name="T25" fmla="*/ 226 h 230"/>
                <a:gd name="T26" fmla="*/ 30 w 201"/>
                <a:gd name="T2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30">
                  <a:moveTo>
                    <a:pt x="30" y="230"/>
                  </a:moveTo>
                  <a:cubicBezTo>
                    <a:pt x="20" y="230"/>
                    <a:pt x="9" y="227"/>
                    <a:pt x="2" y="217"/>
                  </a:cubicBezTo>
                  <a:cubicBezTo>
                    <a:pt x="0" y="214"/>
                    <a:pt x="0" y="210"/>
                    <a:pt x="3" y="208"/>
                  </a:cubicBezTo>
                  <a:cubicBezTo>
                    <a:pt x="6" y="206"/>
                    <a:pt x="10" y="207"/>
                    <a:pt x="11" y="209"/>
                  </a:cubicBezTo>
                  <a:cubicBezTo>
                    <a:pt x="21" y="222"/>
                    <a:pt x="38" y="217"/>
                    <a:pt x="43" y="216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55" y="29"/>
                    <a:pt x="97" y="12"/>
                    <a:pt x="96" y="12"/>
                  </a:cubicBezTo>
                  <a:cubicBezTo>
                    <a:pt x="93" y="11"/>
                    <a:pt x="91" y="8"/>
                    <a:pt x="92" y="5"/>
                  </a:cubicBezTo>
                  <a:cubicBezTo>
                    <a:pt x="93" y="2"/>
                    <a:pt x="97" y="0"/>
                    <a:pt x="100" y="1"/>
                  </a:cubicBezTo>
                  <a:cubicBezTo>
                    <a:pt x="102" y="1"/>
                    <a:pt x="166" y="20"/>
                    <a:pt x="200" y="78"/>
                  </a:cubicBezTo>
                  <a:cubicBezTo>
                    <a:pt x="201" y="81"/>
                    <a:pt x="201" y="84"/>
                    <a:pt x="199" y="8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9" y="226"/>
                    <a:pt x="49" y="226"/>
                    <a:pt x="48" y="226"/>
                  </a:cubicBezTo>
                  <a:cubicBezTo>
                    <a:pt x="47" y="227"/>
                    <a:pt x="39" y="230"/>
                    <a:pt x="30" y="230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949">
              <a:extLst>
                <a:ext uri="{FF2B5EF4-FFF2-40B4-BE49-F238E27FC236}">
                  <a16:creationId xmlns:a16="http://schemas.microsoft.com/office/drawing/2014/main" id="{811798F8-9CA4-4B7D-BCC1-C07F98B1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3360"/>
              <a:ext cx="145" cy="154"/>
            </a:xfrm>
            <a:custGeom>
              <a:avLst/>
              <a:gdLst>
                <a:gd name="T0" fmla="*/ 136 w 179"/>
                <a:gd name="T1" fmla="*/ 191 h 191"/>
                <a:gd name="T2" fmla="*/ 127 w 179"/>
                <a:gd name="T3" fmla="*/ 191 h 191"/>
                <a:gd name="T4" fmla="*/ 2 w 179"/>
                <a:gd name="T5" fmla="*/ 125 h 191"/>
                <a:gd name="T6" fmla="*/ 3 w 179"/>
                <a:gd name="T7" fmla="*/ 116 h 191"/>
                <a:gd name="T8" fmla="*/ 11 w 179"/>
                <a:gd name="T9" fmla="*/ 118 h 191"/>
                <a:gd name="T10" fmla="*/ 128 w 179"/>
                <a:gd name="T11" fmla="*/ 179 h 191"/>
                <a:gd name="T12" fmla="*/ 158 w 179"/>
                <a:gd name="T13" fmla="*/ 173 h 191"/>
                <a:gd name="T14" fmla="*/ 166 w 179"/>
                <a:gd name="T15" fmla="*/ 131 h 191"/>
                <a:gd name="T16" fmla="*/ 122 w 179"/>
                <a:gd name="T17" fmla="*/ 11 h 191"/>
                <a:gd name="T18" fmla="*/ 121 w 179"/>
                <a:gd name="T19" fmla="*/ 3 h 191"/>
                <a:gd name="T20" fmla="*/ 129 w 179"/>
                <a:gd name="T21" fmla="*/ 2 h 191"/>
                <a:gd name="T22" fmla="*/ 178 w 179"/>
                <a:gd name="T23" fmla="*/ 131 h 191"/>
                <a:gd name="T24" fmla="*/ 166 w 179"/>
                <a:gd name="T25" fmla="*/ 182 h 191"/>
                <a:gd name="T26" fmla="*/ 136 w 179"/>
                <a:gd name="T27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91">
                  <a:moveTo>
                    <a:pt x="136" y="191"/>
                  </a:moveTo>
                  <a:cubicBezTo>
                    <a:pt x="134" y="191"/>
                    <a:pt x="131" y="191"/>
                    <a:pt x="127" y="191"/>
                  </a:cubicBezTo>
                  <a:cubicBezTo>
                    <a:pt x="84" y="187"/>
                    <a:pt x="23" y="154"/>
                    <a:pt x="2" y="125"/>
                  </a:cubicBezTo>
                  <a:cubicBezTo>
                    <a:pt x="0" y="122"/>
                    <a:pt x="0" y="118"/>
                    <a:pt x="3" y="116"/>
                  </a:cubicBezTo>
                  <a:cubicBezTo>
                    <a:pt x="6" y="114"/>
                    <a:pt x="9" y="115"/>
                    <a:pt x="11" y="118"/>
                  </a:cubicBezTo>
                  <a:cubicBezTo>
                    <a:pt x="31" y="145"/>
                    <a:pt x="89" y="175"/>
                    <a:pt x="128" y="179"/>
                  </a:cubicBezTo>
                  <a:cubicBezTo>
                    <a:pt x="142" y="180"/>
                    <a:pt x="152" y="178"/>
                    <a:pt x="158" y="173"/>
                  </a:cubicBezTo>
                  <a:cubicBezTo>
                    <a:pt x="164" y="167"/>
                    <a:pt x="167" y="152"/>
                    <a:pt x="166" y="131"/>
                  </a:cubicBezTo>
                  <a:cubicBezTo>
                    <a:pt x="163" y="86"/>
                    <a:pt x="141" y="25"/>
                    <a:pt x="122" y="11"/>
                  </a:cubicBezTo>
                  <a:cubicBezTo>
                    <a:pt x="120" y="9"/>
                    <a:pt x="119" y="6"/>
                    <a:pt x="121" y="3"/>
                  </a:cubicBezTo>
                  <a:cubicBezTo>
                    <a:pt x="123" y="0"/>
                    <a:pt x="127" y="0"/>
                    <a:pt x="129" y="2"/>
                  </a:cubicBezTo>
                  <a:cubicBezTo>
                    <a:pt x="153" y="19"/>
                    <a:pt x="175" y="85"/>
                    <a:pt x="178" y="131"/>
                  </a:cubicBezTo>
                  <a:cubicBezTo>
                    <a:pt x="179" y="156"/>
                    <a:pt x="175" y="173"/>
                    <a:pt x="166" y="182"/>
                  </a:cubicBezTo>
                  <a:cubicBezTo>
                    <a:pt x="159" y="188"/>
                    <a:pt x="149" y="191"/>
                    <a:pt x="136" y="191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50">
              <a:extLst>
                <a:ext uri="{FF2B5EF4-FFF2-40B4-BE49-F238E27FC236}">
                  <a16:creationId xmlns:a16="http://schemas.microsoft.com/office/drawing/2014/main" id="{F5AB33D9-7ED7-45C6-B234-C6F9F1413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" y="3243"/>
              <a:ext cx="187" cy="226"/>
            </a:xfrm>
            <a:custGeom>
              <a:avLst/>
              <a:gdLst>
                <a:gd name="T0" fmla="*/ 116 w 231"/>
                <a:gd name="T1" fmla="*/ 279 h 279"/>
                <a:gd name="T2" fmla="*/ 95 w 231"/>
                <a:gd name="T3" fmla="*/ 265 h 279"/>
                <a:gd name="T4" fmla="*/ 4 w 231"/>
                <a:gd name="T5" fmla="*/ 69 h 279"/>
                <a:gd name="T6" fmla="*/ 4 w 231"/>
                <a:gd name="T7" fmla="*/ 39 h 279"/>
                <a:gd name="T8" fmla="*/ 27 w 231"/>
                <a:gd name="T9" fmla="*/ 18 h 279"/>
                <a:gd name="T10" fmla="*/ 32 w 231"/>
                <a:gd name="T11" fmla="*/ 16 h 279"/>
                <a:gd name="T12" fmla="*/ 114 w 231"/>
                <a:gd name="T13" fmla="*/ 0 h 279"/>
                <a:gd name="T14" fmla="*/ 189 w 231"/>
                <a:gd name="T15" fmla="*/ 14 h 279"/>
                <a:gd name="T16" fmla="*/ 197 w 231"/>
                <a:gd name="T17" fmla="*/ 16 h 279"/>
                <a:gd name="T18" fmla="*/ 225 w 231"/>
                <a:gd name="T19" fmla="*/ 40 h 279"/>
                <a:gd name="T20" fmla="*/ 225 w 231"/>
                <a:gd name="T21" fmla="*/ 77 h 279"/>
                <a:gd name="T22" fmla="*/ 138 w 231"/>
                <a:gd name="T23" fmla="*/ 265 h 279"/>
                <a:gd name="T24" fmla="*/ 116 w 231"/>
                <a:gd name="T25" fmla="*/ 279 h 279"/>
                <a:gd name="T26" fmla="*/ 114 w 231"/>
                <a:gd name="T27" fmla="*/ 12 h 279"/>
                <a:gd name="T28" fmla="*/ 36 w 231"/>
                <a:gd name="T29" fmla="*/ 27 h 279"/>
                <a:gd name="T30" fmla="*/ 30 w 231"/>
                <a:gd name="T31" fmla="*/ 29 h 279"/>
                <a:gd name="T32" fmla="*/ 15 w 231"/>
                <a:gd name="T33" fmla="*/ 43 h 279"/>
                <a:gd name="T34" fmla="*/ 15 w 231"/>
                <a:gd name="T35" fmla="*/ 64 h 279"/>
                <a:gd name="T36" fmla="*/ 15 w 231"/>
                <a:gd name="T37" fmla="*/ 64 h 279"/>
                <a:gd name="T38" fmla="*/ 106 w 231"/>
                <a:gd name="T39" fmla="*/ 260 h 279"/>
                <a:gd name="T40" fmla="*/ 116 w 231"/>
                <a:gd name="T41" fmla="*/ 267 h 279"/>
                <a:gd name="T42" fmla="*/ 127 w 231"/>
                <a:gd name="T43" fmla="*/ 260 h 279"/>
                <a:gd name="T44" fmla="*/ 214 w 231"/>
                <a:gd name="T45" fmla="*/ 72 h 279"/>
                <a:gd name="T46" fmla="*/ 214 w 231"/>
                <a:gd name="T47" fmla="*/ 45 h 279"/>
                <a:gd name="T48" fmla="*/ 194 w 231"/>
                <a:gd name="T49" fmla="*/ 28 h 279"/>
                <a:gd name="T50" fmla="*/ 185 w 231"/>
                <a:gd name="T51" fmla="*/ 25 h 279"/>
                <a:gd name="T52" fmla="*/ 114 w 231"/>
                <a:gd name="T53" fmla="*/ 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1" h="279">
                  <a:moveTo>
                    <a:pt x="116" y="279"/>
                  </a:moveTo>
                  <a:cubicBezTo>
                    <a:pt x="107" y="279"/>
                    <a:pt x="99" y="273"/>
                    <a:pt x="95" y="265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0"/>
                    <a:pt x="0" y="48"/>
                    <a:pt x="4" y="39"/>
                  </a:cubicBezTo>
                  <a:cubicBezTo>
                    <a:pt x="8" y="29"/>
                    <a:pt x="16" y="21"/>
                    <a:pt x="27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52" y="9"/>
                    <a:pt x="80" y="0"/>
                    <a:pt x="114" y="0"/>
                  </a:cubicBezTo>
                  <a:cubicBezTo>
                    <a:pt x="143" y="0"/>
                    <a:pt x="168" y="7"/>
                    <a:pt x="189" y="14"/>
                  </a:cubicBezTo>
                  <a:cubicBezTo>
                    <a:pt x="192" y="14"/>
                    <a:pt x="195" y="15"/>
                    <a:pt x="197" y="16"/>
                  </a:cubicBezTo>
                  <a:cubicBezTo>
                    <a:pt x="210" y="20"/>
                    <a:pt x="220" y="28"/>
                    <a:pt x="225" y="40"/>
                  </a:cubicBezTo>
                  <a:cubicBezTo>
                    <a:pt x="231" y="52"/>
                    <a:pt x="230" y="65"/>
                    <a:pt x="225" y="77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4" y="273"/>
                    <a:pt x="126" y="279"/>
                    <a:pt x="116" y="279"/>
                  </a:cubicBezTo>
                  <a:close/>
                  <a:moveTo>
                    <a:pt x="114" y="12"/>
                  </a:moveTo>
                  <a:cubicBezTo>
                    <a:pt x="82" y="12"/>
                    <a:pt x="55" y="21"/>
                    <a:pt x="36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3" y="32"/>
                    <a:pt x="18" y="37"/>
                    <a:pt x="15" y="43"/>
                  </a:cubicBezTo>
                  <a:cubicBezTo>
                    <a:pt x="12" y="50"/>
                    <a:pt x="12" y="57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08" y="264"/>
                    <a:pt x="112" y="267"/>
                    <a:pt x="116" y="267"/>
                  </a:cubicBezTo>
                  <a:cubicBezTo>
                    <a:pt x="121" y="267"/>
                    <a:pt x="125" y="264"/>
                    <a:pt x="127" y="260"/>
                  </a:cubicBezTo>
                  <a:cubicBezTo>
                    <a:pt x="214" y="72"/>
                    <a:pt x="214" y="72"/>
                    <a:pt x="214" y="72"/>
                  </a:cubicBezTo>
                  <a:cubicBezTo>
                    <a:pt x="218" y="63"/>
                    <a:pt x="218" y="54"/>
                    <a:pt x="214" y="45"/>
                  </a:cubicBezTo>
                  <a:cubicBezTo>
                    <a:pt x="210" y="36"/>
                    <a:pt x="203" y="30"/>
                    <a:pt x="194" y="28"/>
                  </a:cubicBezTo>
                  <a:cubicBezTo>
                    <a:pt x="191" y="27"/>
                    <a:pt x="188" y="26"/>
                    <a:pt x="185" y="25"/>
                  </a:cubicBezTo>
                  <a:cubicBezTo>
                    <a:pt x="166" y="19"/>
                    <a:pt x="141" y="12"/>
                    <a:pt x="114" y="12"/>
                  </a:cubicBezTo>
                  <a:close/>
                </a:path>
              </a:pathLst>
            </a:custGeom>
            <a:solidFill>
              <a:srgbClr val="1D1D1B"/>
            </a:solidFill>
            <a:ln w="9525">
              <a:solidFill>
                <a:srgbClr val="00459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8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B15715-E985-452C-97D5-5115885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13" y="6350199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04.06.2025    I    WP Leaders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3D401A-6BA1-4C32-A456-54CA2EA54FBA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15" name="Welle 14">
              <a:extLst>
                <a:ext uri="{FF2B5EF4-FFF2-40B4-BE49-F238E27FC236}">
                  <a16:creationId xmlns:a16="http://schemas.microsoft.com/office/drawing/2014/main" id="{2064E4CB-30C4-4120-ACC6-2931CB9B979B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Welle 16">
              <a:extLst>
                <a:ext uri="{FF2B5EF4-FFF2-40B4-BE49-F238E27FC236}">
                  <a16:creationId xmlns:a16="http://schemas.microsoft.com/office/drawing/2014/main" id="{87905D5A-F64E-4EA6-9262-FCA46A4B34BD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EB0127A-5177-444D-946C-0612715676AB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705986DE-7530-4DA5-9D34-390D33104F92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0984572A-1ED4-4FB4-A229-B50123CFBC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CDBE40F-A339-45DF-8507-E2E616BC76AF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lussdiagramm: Verbinder 21">
              <a:extLst>
                <a:ext uri="{FF2B5EF4-FFF2-40B4-BE49-F238E27FC236}">
                  <a16:creationId xmlns:a16="http://schemas.microsoft.com/office/drawing/2014/main" id="{BA9B8AB3-52AD-4F3B-ABC1-CCB1807D84C4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Welle 22">
            <a:extLst>
              <a:ext uri="{FF2B5EF4-FFF2-40B4-BE49-F238E27FC236}">
                <a16:creationId xmlns:a16="http://schemas.microsoft.com/office/drawing/2014/main" id="{E8848A5E-2097-4319-837E-B1B7FF7D421D}"/>
              </a:ext>
            </a:extLst>
          </p:cNvPr>
          <p:cNvSpPr/>
          <p:nvPr userDrawn="1"/>
        </p:nvSpPr>
        <p:spPr>
          <a:xfrm rot="20158151">
            <a:off x="-1048871" y="-1106193"/>
            <a:ext cx="3774144" cy="1911927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7DAD840-1A14-45B4-A50E-6C2F51424BC9}"/>
              </a:ext>
            </a:extLst>
          </p:cNvPr>
          <p:cNvSpPr/>
          <p:nvPr userDrawn="1"/>
        </p:nvSpPr>
        <p:spPr>
          <a:xfrm rot="19463201">
            <a:off x="-1032301" y="-115887"/>
            <a:ext cx="3741000" cy="669113"/>
          </a:xfrm>
          <a:custGeom>
            <a:avLst/>
            <a:gdLst>
              <a:gd name="connsiteX0" fmla="*/ 0 w 698269"/>
              <a:gd name="connsiteY0" fmla="*/ 116401 h 124892"/>
              <a:gd name="connsiteX1" fmla="*/ 216131 w 698269"/>
              <a:gd name="connsiteY1" fmla="*/ 23 h 124892"/>
              <a:gd name="connsiteX2" fmla="*/ 482138 w 698269"/>
              <a:gd name="connsiteY2" fmla="*/ 124714 h 124892"/>
              <a:gd name="connsiteX3" fmla="*/ 698269 w 698269"/>
              <a:gd name="connsiteY3" fmla="*/ 24961 h 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269" h="124892">
                <a:moveTo>
                  <a:pt x="0" y="116401"/>
                </a:moveTo>
                <a:cubicBezTo>
                  <a:pt x="67887" y="57519"/>
                  <a:pt x="135775" y="-1362"/>
                  <a:pt x="216131" y="23"/>
                </a:cubicBezTo>
                <a:cubicBezTo>
                  <a:pt x="296487" y="1408"/>
                  <a:pt x="401782" y="120558"/>
                  <a:pt x="482138" y="124714"/>
                </a:cubicBezTo>
                <a:cubicBezTo>
                  <a:pt x="562494" y="128870"/>
                  <a:pt x="653934" y="59597"/>
                  <a:pt x="698269" y="24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6E76-0A59-4309-8EC5-CC2C8C7FB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98" y="387985"/>
            <a:ext cx="10515600" cy="663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593"/>
                </a:solidFill>
                <a:latin typeface="+mn-lt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en-US" dirty="0"/>
              <a:t>Deep Dive into WPs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651475-B887-4F0C-84BA-06AA349B9E74}"/>
              </a:ext>
            </a:extLst>
          </p:cNvPr>
          <p:cNvSpPr txBox="1"/>
          <p:nvPr userDrawn="1"/>
        </p:nvSpPr>
        <p:spPr>
          <a:xfrm>
            <a:off x="645398" y="13716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VDI/VDE-IT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82F89AD-D3AA-490A-949F-395AB43526BB}"/>
              </a:ext>
            </a:extLst>
          </p:cNvPr>
          <p:cNvSpPr txBox="1">
            <a:spLocks/>
          </p:cNvSpPr>
          <p:nvPr userDrawn="1"/>
        </p:nvSpPr>
        <p:spPr>
          <a:xfrm>
            <a:off x="5703907" y="442616"/>
            <a:ext cx="4794906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45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Work Package 1 –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79593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0">
              <a:srgbClr val="EFF5FB"/>
            </a:gs>
            <a:gs pos="76000">
              <a:srgbClr val="FFFFFF"/>
            </a:gs>
            <a:gs pos="36000">
              <a:srgbClr val="D9EBFF"/>
            </a:gs>
            <a:gs pos="12000">
              <a:srgbClr val="EFF5FB"/>
            </a:gs>
            <a:gs pos="100000">
              <a:schemeClr val="bg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EF86A01-73C6-406F-A8AA-ABA89B91DD88}"/>
              </a:ext>
            </a:extLst>
          </p:cNvPr>
          <p:cNvGrpSpPr/>
          <p:nvPr userDrawn="1"/>
        </p:nvGrpSpPr>
        <p:grpSpPr>
          <a:xfrm>
            <a:off x="-1048871" y="-1106193"/>
            <a:ext cx="3774144" cy="1911927"/>
            <a:chOff x="-1048871" y="-1106193"/>
            <a:chExt cx="3774144" cy="1911927"/>
          </a:xfrm>
        </p:grpSpPr>
        <p:sp>
          <p:nvSpPr>
            <p:cNvPr id="25" name="Welle 24">
              <a:extLst>
                <a:ext uri="{FF2B5EF4-FFF2-40B4-BE49-F238E27FC236}">
                  <a16:creationId xmlns:a16="http://schemas.microsoft.com/office/drawing/2014/main" id="{AC1F97E8-ACC9-4BCE-ACE8-DF4437F36DAE}"/>
                </a:ext>
              </a:extLst>
            </p:cNvPr>
            <p:cNvSpPr/>
            <p:nvPr userDrawn="1"/>
          </p:nvSpPr>
          <p:spPr>
            <a:xfrm rot="20158151">
              <a:off x="-1048871" y="-1106193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71269DE-D9E6-4606-8B3C-F7A79FF52663}"/>
                </a:ext>
              </a:extLst>
            </p:cNvPr>
            <p:cNvSpPr/>
            <p:nvPr userDrawn="1"/>
          </p:nvSpPr>
          <p:spPr>
            <a:xfrm rot="19463201">
              <a:off x="-1032301" y="-115887"/>
              <a:ext cx="3741000" cy="669113"/>
            </a:xfrm>
            <a:custGeom>
              <a:avLst/>
              <a:gdLst>
                <a:gd name="connsiteX0" fmla="*/ 0 w 698269"/>
                <a:gd name="connsiteY0" fmla="*/ 116401 h 124892"/>
                <a:gd name="connsiteX1" fmla="*/ 216131 w 698269"/>
                <a:gd name="connsiteY1" fmla="*/ 23 h 124892"/>
                <a:gd name="connsiteX2" fmla="*/ 482138 w 698269"/>
                <a:gd name="connsiteY2" fmla="*/ 124714 h 124892"/>
                <a:gd name="connsiteX3" fmla="*/ 698269 w 698269"/>
                <a:gd name="connsiteY3" fmla="*/ 24961 h 12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69" h="124892">
                  <a:moveTo>
                    <a:pt x="0" y="116401"/>
                  </a:moveTo>
                  <a:cubicBezTo>
                    <a:pt x="67887" y="57519"/>
                    <a:pt x="135775" y="-1362"/>
                    <a:pt x="216131" y="23"/>
                  </a:cubicBezTo>
                  <a:cubicBezTo>
                    <a:pt x="296487" y="1408"/>
                    <a:pt x="401782" y="120558"/>
                    <a:pt x="482138" y="124714"/>
                  </a:cubicBezTo>
                  <a:cubicBezTo>
                    <a:pt x="562494" y="128870"/>
                    <a:pt x="653934" y="59597"/>
                    <a:pt x="698269" y="2496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BE731DA-7494-49FD-AB88-10C1788FCE50}"/>
              </a:ext>
            </a:extLst>
          </p:cNvPr>
          <p:cNvGrpSpPr/>
          <p:nvPr userDrawn="1"/>
        </p:nvGrpSpPr>
        <p:grpSpPr>
          <a:xfrm>
            <a:off x="8295297" y="3992444"/>
            <a:ext cx="4966772" cy="5731112"/>
            <a:chOff x="8295297" y="3992444"/>
            <a:chExt cx="4966772" cy="5731112"/>
          </a:xfrm>
        </p:grpSpPr>
        <p:sp>
          <p:nvSpPr>
            <p:cNvPr id="28" name="Welle 27">
              <a:extLst>
                <a:ext uri="{FF2B5EF4-FFF2-40B4-BE49-F238E27FC236}">
                  <a16:creationId xmlns:a16="http://schemas.microsoft.com/office/drawing/2014/main" id="{8E7AD9EE-9F08-4BFF-BEEE-823E6B2927D9}"/>
                </a:ext>
              </a:extLst>
            </p:cNvPr>
            <p:cNvSpPr/>
            <p:nvPr userDrawn="1"/>
          </p:nvSpPr>
          <p:spPr>
            <a:xfrm rot="17592631">
              <a:off x="8879337" y="5902036"/>
              <a:ext cx="5731112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Welle 28">
              <a:extLst>
                <a:ext uri="{FF2B5EF4-FFF2-40B4-BE49-F238E27FC236}">
                  <a16:creationId xmlns:a16="http://schemas.microsoft.com/office/drawing/2014/main" id="{5AC1E5C5-B50E-44DD-B2DF-4269A0AE26C8}"/>
                </a:ext>
              </a:extLst>
            </p:cNvPr>
            <p:cNvSpPr/>
            <p:nvPr userDrawn="1"/>
          </p:nvSpPr>
          <p:spPr>
            <a:xfrm rot="20158151">
              <a:off x="8295297" y="6274051"/>
              <a:ext cx="3774144" cy="1911927"/>
            </a:xfrm>
            <a:prstGeom prst="wav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45C379DC-1AE1-491E-8C5B-3C6CD84E5DA8}"/>
                </a:ext>
              </a:extLst>
            </p:cNvPr>
            <p:cNvGrpSpPr/>
            <p:nvPr userDrawn="1"/>
          </p:nvGrpSpPr>
          <p:grpSpPr>
            <a:xfrm rot="19463201">
              <a:off x="9445528" y="5523687"/>
              <a:ext cx="3816541" cy="1429235"/>
              <a:chOff x="7902169" y="3633325"/>
              <a:chExt cx="712369" cy="266771"/>
            </a:xfrm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3B4BDFEE-218C-4F84-AFEE-55D667663C9F}"/>
                  </a:ext>
                </a:extLst>
              </p:cNvPr>
              <p:cNvSpPr/>
              <p:nvPr userDrawn="1"/>
            </p:nvSpPr>
            <p:spPr>
              <a:xfrm>
                <a:off x="7902169" y="3633325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284D8751-CF10-44E1-987A-D28382E23F31}"/>
                  </a:ext>
                </a:extLst>
              </p:cNvPr>
              <p:cNvSpPr/>
              <p:nvPr userDrawn="1"/>
            </p:nvSpPr>
            <p:spPr>
              <a:xfrm>
                <a:off x="7916269" y="3695771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55F41B03-9530-45D2-AF6C-BC399CDEB02A}"/>
                  </a:ext>
                </a:extLst>
              </p:cNvPr>
              <p:cNvSpPr/>
              <p:nvPr userDrawn="1"/>
            </p:nvSpPr>
            <p:spPr>
              <a:xfrm>
                <a:off x="7916268" y="3775204"/>
                <a:ext cx="698269" cy="124892"/>
              </a:xfrm>
              <a:custGeom>
                <a:avLst/>
                <a:gdLst>
                  <a:gd name="connsiteX0" fmla="*/ 0 w 698269"/>
                  <a:gd name="connsiteY0" fmla="*/ 116401 h 124892"/>
                  <a:gd name="connsiteX1" fmla="*/ 216131 w 698269"/>
                  <a:gd name="connsiteY1" fmla="*/ 23 h 124892"/>
                  <a:gd name="connsiteX2" fmla="*/ 482138 w 698269"/>
                  <a:gd name="connsiteY2" fmla="*/ 124714 h 124892"/>
                  <a:gd name="connsiteX3" fmla="*/ 698269 w 698269"/>
                  <a:gd name="connsiteY3" fmla="*/ 24961 h 12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269" h="124892">
                    <a:moveTo>
                      <a:pt x="0" y="116401"/>
                    </a:moveTo>
                    <a:cubicBezTo>
                      <a:pt x="67887" y="57519"/>
                      <a:pt x="135775" y="-1362"/>
                      <a:pt x="216131" y="23"/>
                    </a:cubicBezTo>
                    <a:cubicBezTo>
                      <a:pt x="296487" y="1408"/>
                      <a:pt x="401782" y="120558"/>
                      <a:pt x="482138" y="124714"/>
                    </a:cubicBezTo>
                    <a:cubicBezTo>
                      <a:pt x="562494" y="128870"/>
                      <a:pt x="653934" y="59597"/>
                      <a:pt x="698269" y="2496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Flussdiagramm: Verbinder 30">
              <a:extLst>
                <a:ext uri="{FF2B5EF4-FFF2-40B4-BE49-F238E27FC236}">
                  <a16:creationId xmlns:a16="http://schemas.microsoft.com/office/drawing/2014/main" id="{F68719BA-FEAA-4543-A0DA-137264EC3639}"/>
                </a:ext>
              </a:extLst>
            </p:cNvPr>
            <p:cNvSpPr/>
            <p:nvPr userDrawn="1"/>
          </p:nvSpPr>
          <p:spPr>
            <a:xfrm>
              <a:off x="11744893" y="5178748"/>
              <a:ext cx="204103" cy="204103"/>
            </a:xfrm>
            <a:prstGeom prst="flowChartConnector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B792A19-30EE-4D85-8619-0570CC51BAC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1542"/>
            <a:ext cx="914400" cy="9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9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9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4.emf"/><Relationship Id="rId21" Type="http://schemas.openxmlformats.org/officeDocument/2006/relationships/image" Target="../media/image22.sv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.png"/><Relationship Id="rId2" Type="http://schemas.openxmlformats.org/officeDocument/2006/relationships/image" Target="../media/image3.emf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gif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jpe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nube-region.e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9E6EA8B-66D4-4B41-AFF2-919DB3EC9EEC}"/>
              </a:ext>
            </a:extLst>
          </p:cNvPr>
          <p:cNvPicPr/>
          <p:nvPr/>
        </p:nvPicPr>
        <p:blipFill>
          <a:blip r:embed="rId2"/>
          <a:srcRect l="10025" t="16706" b="34810"/>
          <a:stretch/>
        </p:blipFill>
        <p:spPr bwMode="auto">
          <a:xfrm>
            <a:off x="2945780" y="715904"/>
            <a:ext cx="6300437" cy="15462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6F49B14-AA50-4D6E-AEB6-33232BCCA53D}"/>
              </a:ext>
            </a:extLst>
          </p:cNvPr>
          <p:cNvSpPr txBox="1"/>
          <p:nvPr/>
        </p:nvSpPr>
        <p:spPr>
          <a:xfrm>
            <a:off x="1800224" y="2262160"/>
            <a:ext cx="85915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u="sng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ransformative </a:t>
            </a:r>
            <a:r>
              <a:rPr lang="en-GB" sz="2800" b="1" u="sng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nnovation </a:t>
            </a:r>
            <a:r>
              <a:rPr lang="en-GB" sz="2800" b="1" u="sng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800" b="1" u="sng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limate </a:t>
            </a:r>
            <a:r>
              <a:rPr lang="en-GB" sz="2800" b="1" u="sng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hange </a:t>
            </a:r>
            <a:r>
              <a:rPr lang="en-GB" sz="2800" b="1" u="sng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daptation </a:t>
            </a:r>
            <a:b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GB" sz="2800" b="1" u="sng" kern="1200" cap="small" dirty="0" err="1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danu</a:t>
            </a:r>
            <a:r>
              <a:rPr lang="en-GB" sz="2800" b="1" kern="1200" cap="small" dirty="0" err="1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en-GB" sz="2800" b="1" kern="1200" cap="small" dirty="0">
                <a:solidFill>
                  <a:srgbClr val="004593"/>
                </a:solidFill>
                <a:effectLst/>
                <a:latin typeface="+mn-lt"/>
                <a:ea typeface="+mn-ea"/>
                <a:cs typeface="+mn-cs"/>
              </a:rPr>
              <a:t> region</a:t>
            </a:r>
            <a:endParaRPr lang="de-DE" sz="2800" kern="1200" dirty="0">
              <a:solidFill>
                <a:srgbClr val="004593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E31BD0-D80A-42F7-B1CD-9555BEE6026B}"/>
              </a:ext>
            </a:extLst>
          </p:cNvPr>
          <p:cNvSpPr txBox="1"/>
          <p:nvPr/>
        </p:nvSpPr>
        <p:spPr>
          <a:xfrm>
            <a:off x="1518283" y="3796986"/>
            <a:ext cx="915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4593"/>
                </a:solidFill>
                <a:effectLst/>
                <a:latin typeface="+mn-lt"/>
              </a:rPr>
              <a:t>Project Pitch</a:t>
            </a:r>
          </a:p>
          <a:p>
            <a:pPr algn="ctr"/>
            <a:r>
              <a:rPr lang="de-DE" sz="2800" dirty="0">
                <a:solidFill>
                  <a:srgbClr val="004593"/>
                </a:solidFill>
                <a:effectLst/>
                <a:latin typeface="+mn-lt"/>
              </a:rPr>
              <a:t>EUSDR PA7 SG Meeting | 06 June 2025</a:t>
            </a:r>
          </a:p>
        </p:txBody>
      </p:sp>
    </p:spTree>
    <p:extLst>
      <p:ext uri="{BB962C8B-B14F-4D97-AF65-F5344CB8AC3E}">
        <p14:creationId xmlns:p14="http://schemas.microsoft.com/office/powerpoint/2010/main" val="6691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1F069-F6E4-405E-9CEF-1BC3D85E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Partners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4" y="1887084"/>
            <a:ext cx="1488638" cy="2634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920" y="1739451"/>
            <a:ext cx="995714" cy="7205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220410F-ED63-49D7-B1E7-D3BF805648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543" y="1779645"/>
            <a:ext cx="1442119" cy="3507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E6EA67-E5E1-4CD3-B7A6-2A90166D0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45" y="1716961"/>
            <a:ext cx="553626" cy="55362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4B3997D-E98B-48F7-A46A-CD371AE0F4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8" y="1650099"/>
            <a:ext cx="1374701" cy="6873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D4812FE-B1E0-4E64-A802-367CC88676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20"/>
          <a:stretch/>
        </p:blipFill>
        <p:spPr>
          <a:xfrm>
            <a:off x="7225721" y="1673786"/>
            <a:ext cx="532103" cy="6399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C3E70CF-D3B2-4CE3-BBD4-9CDF8554CF7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2606" y="2549175"/>
            <a:ext cx="500657" cy="74301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4F0D94D-8299-422B-9A46-8DCE6C54FE8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89" y="9113899"/>
            <a:ext cx="1690603" cy="40011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B3E0487-F388-48A3-AC29-9342415F959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5" y="2567330"/>
            <a:ext cx="500657" cy="77252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C1DDC28-6E40-4D3B-AA70-D8D299DD3D4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49" y="1829348"/>
            <a:ext cx="1359011" cy="39300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9153D6B-D73D-41DB-A788-BA58968C0D5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41061"/>
          <a:stretch/>
        </p:blipFill>
        <p:spPr>
          <a:xfrm>
            <a:off x="10735968" y="1830257"/>
            <a:ext cx="931844" cy="448761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F47F19CA-8348-4753-AD1B-CCCFD63E5BF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" y="4803229"/>
            <a:ext cx="1040987" cy="44554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53A3F0B-08C2-413E-991A-66A4B0CD92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96" y="4778629"/>
            <a:ext cx="1726355" cy="52389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1B3391-27C6-4815-9B0E-7D63466DB944}"/>
              </a:ext>
            </a:extLst>
          </p:cNvPr>
          <p:cNvSpPr txBox="1"/>
          <p:nvPr/>
        </p:nvSpPr>
        <p:spPr>
          <a:xfrm>
            <a:off x="2274456" y="5453086"/>
            <a:ext cx="986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b="1" dirty="0" err="1"/>
              <a:t>District</a:t>
            </a:r>
            <a:r>
              <a:rPr lang="de-DE" sz="1000" b="1" dirty="0"/>
              <a:t> Burgas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24CC3A2-9344-4644-8942-DF2DE48D416A}"/>
              </a:ext>
            </a:extLst>
          </p:cNvPr>
          <p:cNvGrpSpPr/>
          <p:nvPr/>
        </p:nvGrpSpPr>
        <p:grpSpPr>
          <a:xfrm>
            <a:off x="3611872" y="4680807"/>
            <a:ext cx="1672831" cy="1169404"/>
            <a:chOff x="3981178" y="4931952"/>
            <a:chExt cx="1672831" cy="1169404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06F790BD-AB11-408E-92AC-A857067D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305017" y="4931952"/>
              <a:ext cx="1005033" cy="736595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600E682-8BA7-40DA-8126-BB447C6541DD}"/>
                </a:ext>
              </a:extLst>
            </p:cNvPr>
            <p:cNvSpPr txBox="1"/>
            <p:nvPr/>
          </p:nvSpPr>
          <p:spPr>
            <a:xfrm>
              <a:off x="3981178" y="5701246"/>
              <a:ext cx="1672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err="1"/>
                <a:t>Hajdú</a:t>
              </a:r>
              <a:r>
                <a:rPr lang="de-DE" sz="1000" b="1" dirty="0"/>
                <a:t>-Bihar County Government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4FB855B-EB90-471C-9695-338986FCF73E}"/>
              </a:ext>
            </a:extLst>
          </p:cNvPr>
          <p:cNvGrpSpPr/>
          <p:nvPr/>
        </p:nvGrpSpPr>
        <p:grpSpPr>
          <a:xfrm>
            <a:off x="4757092" y="4694064"/>
            <a:ext cx="1776450" cy="1184045"/>
            <a:chOff x="3781476" y="5676669"/>
            <a:chExt cx="1776450" cy="118404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A6F4DDE2-CC4D-4195-BFBE-716F97491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84175" y="5676669"/>
              <a:ext cx="490158" cy="798776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0FB4CC9-28B0-4DEE-ADF1-18495E72FC4A}"/>
                </a:ext>
              </a:extLst>
            </p:cNvPr>
            <p:cNvSpPr txBox="1"/>
            <p:nvPr/>
          </p:nvSpPr>
          <p:spPr>
            <a:xfrm>
              <a:off x="3781476" y="6460604"/>
              <a:ext cx="1776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/>
                <a:t>Odessa Regional State Administration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6E0DA8D7-F5F4-44A9-88E0-1D43075A32CB}"/>
              </a:ext>
            </a:extLst>
          </p:cNvPr>
          <p:cNvSpPr txBox="1"/>
          <p:nvPr/>
        </p:nvSpPr>
        <p:spPr>
          <a:xfrm>
            <a:off x="692567" y="3391158"/>
            <a:ext cx="167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Burgas </a:t>
            </a:r>
          </a:p>
          <a:p>
            <a:pPr algn="ctr"/>
            <a:r>
              <a:rPr lang="de-DE" sz="1000" b="1" dirty="0" err="1"/>
              <a:t>Municipality</a:t>
            </a:r>
            <a:endParaRPr lang="de-DE" sz="1000" b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11144B8-8EB0-41BE-9205-3D81D54E811D}"/>
              </a:ext>
            </a:extLst>
          </p:cNvPr>
          <p:cNvSpPr txBox="1"/>
          <p:nvPr/>
        </p:nvSpPr>
        <p:spPr>
          <a:xfrm>
            <a:off x="4975917" y="3401610"/>
            <a:ext cx="167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err="1"/>
              <a:t>Suceava</a:t>
            </a:r>
            <a:r>
              <a:rPr lang="de-DE" sz="1000" b="1" dirty="0"/>
              <a:t> </a:t>
            </a:r>
          </a:p>
          <a:p>
            <a:pPr algn="ctr"/>
            <a:r>
              <a:rPr lang="de-DE" sz="1000" b="1" dirty="0" err="1"/>
              <a:t>Municipality</a:t>
            </a:r>
            <a:endParaRPr lang="de-DE" sz="1000" b="1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88EE96B2-DE31-4F05-9D04-1911175ADEB3}"/>
              </a:ext>
            </a:extLst>
          </p:cNvPr>
          <p:cNvSpPr/>
          <p:nvPr/>
        </p:nvSpPr>
        <p:spPr>
          <a:xfrm>
            <a:off x="649973" y="1504044"/>
            <a:ext cx="11247701" cy="2454722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A03737-6E7A-48FF-9CEB-091425702759}"/>
              </a:ext>
            </a:extLst>
          </p:cNvPr>
          <p:cNvSpPr txBox="1"/>
          <p:nvPr/>
        </p:nvSpPr>
        <p:spPr>
          <a:xfrm>
            <a:off x="1034169" y="1123395"/>
            <a:ext cx="33038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 err="1">
                <a:solidFill>
                  <a:srgbClr val="004593"/>
                </a:solidFill>
                <a:cs typeface="Arial" panose="020B0604020202020204" pitchFamily="34" charset="0"/>
              </a:rPr>
              <a:t>Consortium</a:t>
            </a:r>
            <a:endParaRPr lang="de-DE" sz="1700" b="1" dirty="0">
              <a:solidFill>
                <a:srgbClr val="004593"/>
              </a:solidFill>
              <a:cs typeface="Arial" panose="020B0604020202020204" pitchFamily="34" charset="0"/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83AFBBE7-F1F6-4A3B-B3F7-36FCE1B7E064}"/>
              </a:ext>
            </a:extLst>
          </p:cNvPr>
          <p:cNvSpPr/>
          <p:nvPr/>
        </p:nvSpPr>
        <p:spPr>
          <a:xfrm>
            <a:off x="645399" y="4608758"/>
            <a:ext cx="6873987" cy="1313502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B27FC0A-438E-4556-A3FA-78637AB8AB10}"/>
              </a:ext>
            </a:extLst>
          </p:cNvPr>
          <p:cNvSpPr txBox="1"/>
          <p:nvPr/>
        </p:nvSpPr>
        <p:spPr>
          <a:xfrm>
            <a:off x="1018754" y="4184293"/>
            <a:ext cx="4831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 err="1">
                <a:solidFill>
                  <a:srgbClr val="004593"/>
                </a:solidFill>
                <a:cs typeface="Arial" panose="020B0604020202020204" pitchFamily="34" charset="0"/>
              </a:rPr>
              <a:t>Implementing</a:t>
            </a:r>
            <a:r>
              <a:rPr lang="de-DE" sz="1700" b="1" dirty="0">
                <a:solidFill>
                  <a:srgbClr val="004593"/>
                </a:solidFill>
                <a:cs typeface="Arial" panose="020B0604020202020204" pitchFamily="34" charset="0"/>
              </a:rPr>
              <a:t> &amp; Cross-Border Partners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E1D1006-81FC-4E72-A152-09E50F8B6C1C}"/>
              </a:ext>
            </a:extLst>
          </p:cNvPr>
          <p:cNvSpPr txBox="1"/>
          <p:nvPr/>
        </p:nvSpPr>
        <p:spPr>
          <a:xfrm>
            <a:off x="386310" y="5462405"/>
            <a:ext cx="1776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Nord-Est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4209938-246C-41EE-9FF9-A136E28E7CFE}"/>
              </a:ext>
            </a:extLst>
          </p:cNvPr>
          <p:cNvSpPr txBox="1"/>
          <p:nvPr/>
        </p:nvSpPr>
        <p:spPr>
          <a:xfrm>
            <a:off x="2083708" y="3436788"/>
            <a:ext cx="1776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EDC Debrecen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B3E8EA7-68FA-41D3-BB54-A4D3348C4BDE}"/>
              </a:ext>
            </a:extLst>
          </p:cNvPr>
          <p:cNvSpPr txBox="1"/>
          <p:nvPr/>
        </p:nvSpPr>
        <p:spPr>
          <a:xfrm>
            <a:off x="3556486" y="3425154"/>
            <a:ext cx="1672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Maribor</a:t>
            </a:r>
          </a:p>
        </p:txBody>
      </p:sp>
      <p:pic>
        <p:nvPicPr>
          <p:cNvPr id="46" name="Picture 2" descr="Highfive - Highfive">
            <a:extLst>
              <a:ext uri="{FF2B5EF4-FFF2-40B4-BE49-F238E27FC236}">
                <a16:creationId xmlns:a16="http://schemas.microsoft.com/office/drawing/2014/main" id="{ECEFDC92-C316-4DBF-BC43-159BD676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92" y="1770331"/>
            <a:ext cx="1209057" cy="4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quot;Coat of Arms of Maribor, Slovenia&quot; by Tonbbo | Redbubble">
            <a:extLst>
              <a:ext uri="{FF2B5EF4-FFF2-40B4-BE49-F238E27FC236}">
                <a16:creationId xmlns:a16="http://schemas.microsoft.com/office/drawing/2014/main" id="{B20C2B60-246C-4B0B-AC20-9A1908BA2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46" y="2691020"/>
            <a:ext cx="603754" cy="60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rwflags.com/fotw/images/t/tr-39_sp.gif">
            <a:extLst>
              <a:ext uri="{FF2B5EF4-FFF2-40B4-BE49-F238E27FC236}">
                <a16:creationId xmlns:a16="http://schemas.microsoft.com/office/drawing/2014/main" id="{D902EED7-13FF-442F-B8D7-65E49E98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77" y="4694064"/>
            <a:ext cx="1138911" cy="7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CE877ED8-D40A-40A0-9E4A-F897E286D40C}"/>
              </a:ext>
            </a:extLst>
          </p:cNvPr>
          <p:cNvSpPr txBox="1"/>
          <p:nvPr/>
        </p:nvSpPr>
        <p:spPr>
          <a:xfrm>
            <a:off x="6054593" y="5529312"/>
            <a:ext cx="1672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err="1"/>
              <a:t>Kirklareli</a:t>
            </a:r>
            <a:r>
              <a:rPr lang="de-DE" sz="1000" b="1" dirty="0"/>
              <a:t> Province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0A2A67F-98AF-44A4-BA17-9660CF2A74ED}"/>
              </a:ext>
            </a:extLst>
          </p:cNvPr>
          <p:cNvSpPr/>
          <p:nvPr/>
        </p:nvSpPr>
        <p:spPr>
          <a:xfrm>
            <a:off x="8153890" y="46024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4593"/>
                </a:solidFill>
              </a:rPr>
              <a:t>Volume</a:t>
            </a:r>
            <a:r>
              <a:rPr lang="en-GB" dirty="0">
                <a:solidFill>
                  <a:srgbClr val="004593"/>
                </a:solidFill>
              </a:rPr>
              <a:t>: €4 Mio </a:t>
            </a:r>
          </a:p>
          <a:p>
            <a:r>
              <a:rPr lang="en-GB" b="1" dirty="0">
                <a:solidFill>
                  <a:srgbClr val="004593"/>
                </a:solidFill>
              </a:rPr>
              <a:t>Duration</a:t>
            </a:r>
            <a:r>
              <a:rPr lang="en-GB" dirty="0">
                <a:solidFill>
                  <a:srgbClr val="004593"/>
                </a:solidFill>
              </a:rPr>
              <a:t>: 01.06.2025-31.05.2028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EC4A6EC3-375D-4A0E-8EB5-259D98204AE2}"/>
              </a:ext>
            </a:extLst>
          </p:cNvPr>
          <p:cNvPicPr/>
          <p:nvPr/>
        </p:nvPicPr>
        <p:blipFill>
          <a:blip r:embed="rId25"/>
          <a:srcRect l="10025" t="16706" b="34810"/>
          <a:stretch/>
        </p:blipFill>
        <p:spPr bwMode="auto">
          <a:xfrm>
            <a:off x="10327169" y="149600"/>
            <a:ext cx="1506497" cy="44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projects2014-2020.interregeurope.eu/fileadmin/_processed_/csm_image_1583940297_03_bd4ef13891.png">
            <a:extLst>
              <a:ext uri="{FF2B5EF4-FFF2-40B4-BE49-F238E27FC236}">
                <a16:creationId xmlns:a16="http://schemas.microsoft.com/office/drawing/2014/main" id="{45480B80-F0A1-4147-AEEA-5A3B9C21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8" y="2829518"/>
            <a:ext cx="1161566" cy="4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1F069-F6E4-405E-9CEF-1BC3D85E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Overview</a:t>
            </a:r>
            <a:r>
              <a:rPr lang="de-DE" dirty="0"/>
              <a:t> and Roles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2D0B1D-3C91-4494-B142-D610D7A77C6C}"/>
              </a:ext>
            </a:extLst>
          </p:cNvPr>
          <p:cNvSpPr txBox="1"/>
          <p:nvPr/>
        </p:nvSpPr>
        <p:spPr>
          <a:xfrm>
            <a:off x="769685" y="962783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4593"/>
              </a:buClr>
              <a:buSzPct val="100000"/>
            </a:pPr>
            <a:r>
              <a:rPr lang="en-US" dirty="0">
                <a:solidFill>
                  <a:srgbClr val="004593"/>
                </a:solidFill>
              </a:rPr>
              <a:t>TiCCA4Danu proposes a </a:t>
            </a:r>
            <a:r>
              <a:rPr lang="en-US" b="1" dirty="0">
                <a:solidFill>
                  <a:srgbClr val="004593"/>
                </a:solidFill>
              </a:rPr>
              <a:t>novel</a:t>
            </a:r>
            <a:r>
              <a:rPr lang="en-US" dirty="0">
                <a:solidFill>
                  <a:srgbClr val="004593"/>
                </a:solidFill>
              </a:rPr>
              <a:t> and </a:t>
            </a:r>
            <a:r>
              <a:rPr lang="en-US" b="1" dirty="0">
                <a:solidFill>
                  <a:srgbClr val="004593"/>
                </a:solidFill>
              </a:rPr>
              <a:t>comprehensive transformative innovation framework </a:t>
            </a:r>
            <a:r>
              <a:rPr lang="en-US" dirty="0">
                <a:solidFill>
                  <a:srgbClr val="004593"/>
                </a:solidFill>
              </a:rPr>
              <a:t>to accelerate just climate change adaptation (CCA) at the level of </a:t>
            </a:r>
            <a:r>
              <a:rPr lang="en-US" b="1" dirty="0">
                <a:solidFill>
                  <a:srgbClr val="004593"/>
                </a:solidFill>
              </a:rPr>
              <a:t>cities</a:t>
            </a:r>
            <a:r>
              <a:rPr lang="en-US" dirty="0">
                <a:solidFill>
                  <a:srgbClr val="004593"/>
                </a:solidFill>
              </a:rPr>
              <a:t> and their </a:t>
            </a:r>
            <a:r>
              <a:rPr lang="en-US" b="1" dirty="0">
                <a:solidFill>
                  <a:srgbClr val="004593"/>
                </a:solidFill>
              </a:rPr>
              <a:t>surrounding administrative regions</a:t>
            </a:r>
            <a:r>
              <a:rPr lang="en-US" dirty="0">
                <a:solidFill>
                  <a:srgbClr val="004593"/>
                </a:solidFill>
              </a:rPr>
              <a:t>. In order to address the structural barriers for CCA implementation at the </a:t>
            </a:r>
            <a:r>
              <a:rPr lang="en-US" b="1" dirty="0">
                <a:solidFill>
                  <a:srgbClr val="004593"/>
                </a:solidFill>
              </a:rPr>
              <a:t>city-region level</a:t>
            </a:r>
            <a:r>
              <a:rPr lang="en-US" dirty="0">
                <a:solidFill>
                  <a:srgbClr val="004593"/>
                </a:solidFill>
              </a:rPr>
              <a:t>, TiCCA4Danu proposes a </a:t>
            </a:r>
            <a:r>
              <a:rPr lang="en-US" b="1" dirty="0">
                <a:solidFill>
                  <a:srgbClr val="004593"/>
                </a:solidFill>
              </a:rPr>
              <a:t>systems-level approach</a:t>
            </a:r>
            <a:r>
              <a:rPr lang="en-US" dirty="0">
                <a:solidFill>
                  <a:srgbClr val="004593"/>
                </a:solidFill>
              </a:rPr>
              <a:t>, which requires effective governance changes, introduction of directionality, and a different use of policy instruments </a:t>
            </a:r>
            <a:r>
              <a:rPr lang="en-US" dirty="0" err="1">
                <a:solidFill>
                  <a:srgbClr val="004593"/>
                </a:solidFill>
              </a:rPr>
              <a:t>favouring</a:t>
            </a:r>
            <a:r>
              <a:rPr lang="en-US" dirty="0">
                <a:solidFill>
                  <a:srgbClr val="004593"/>
                </a:solidFill>
              </a:rPr>
              <a:t> discovery and experimentation processes.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7D3BB76-6260-439F-A457-6CDF036DD26B}"/>
              </a:ext>
            </a:extLst>
          </p:cNvPr>
          <p:cNvSpPr txBox="1"/>
          <p:nvPr/>
        </p:nvSpPr>
        <p:spPr>
          <a:xfrm>
            <a:off x="896645" y="2592280"/>
            <a:ext cx="10388640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93"/>
              </a:buClr>
              <a:buSzPct val="100000"/>
            </a:pPr>
            <a:r>
              <a:rPr lang="en-US" b="1" dirty="0">
                <a:solidFill>
                  <a:srgbClr val="004593"/>
                </a:solidFill>
              </a:rPr>
              <a:t>Objectives:</a:t>
            </a:r>
          </a:p>
          <a:p>
            <a:pPr marL="285750" indent="-285750" algn="just">
              <a:buClr>
                <a:srgbClr val="004593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4593"/>
                </a:solidFill>
              </a:rPr>
              <a:t>SO1:</a:t>
            </a:r>
            <a:r>
              <a:rPr lang="en-GB" dirty="0">
                <a:solidFill>
                  <a:srgbClr val="004593"/>
                </a:solidFill>
              </a:rPr>
              <a:t> Co-develop and operationalise knowledge for CCA implementation with </a:t>
            </a:r>
            <a:r>
              <a:rPr lang="en-GB" b="1" dirty="0">
                <a:solidFill>
                  <a:srgbClr val="004593"/>
                </a:solidFill>
              </a:rPr>
              <a:t>public authorities </a:t>
            </a:r>
            <a:r>
              <a:rPr lang="en-GB" dirty="0">
                <a:solidFill>
                  <a:srgbClr val="004593"/>
                </a:solidFill>
              </a:rPr>
              <a:t>and </a:t>
            </a:r>
            <a:r>
              <a:rPr lang="en-GB" b="1" dirty="0">
                <a:solidFill>
                  <a:srgbClr val="004593"/>
                </a:solidFill>
              </a:rPr>
              <a:t>local researchers</a:t>
            </a:r>
            <a:r>
              <a:rPr lang="en-GB" dirty="0">
                <a:solidFill>
                  <a:srgbClr val="004593"/>
                </a:solidFill>
              </a:rPr>
              <a:t>. </a:t>
            </a:r>
          </a:p>
          <a:p>
            <a:pPr marL="285750" indent="-285750" algn="just">
              <a:buClr>
                <a:srgbClr val="004593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4593"/>
                </a:solidFill>
              </a:rPr>
              <a:t>SO2:</a:t>
            </a:r>
            <a:r>
              <a:rPr lang="en-GB" dirty="0">
                <a:solidFill>
                  <a:srgbClr val="004593"/>
                </a:solidFill>
              </a:rPr>
              <a:t> Empower public authorities in the Danube Macro-Region to implement available CCA solutions with a ready to use </a:t>
            </a:r>
            <a:r>
              <a:rPr lang="en-GB" b="1" dirty="0">
                <a:solidFill>
                  <a:srgbClr val="004593"/>
                </a:solidFill>
              </a:rPr>
              <a:t>comprehensive framework for transformative innovation policy at the city-region level</a:t>
            </a:r>
            <a:r>
              <a:rPr lang="en-GB" dirty="0">
                <a:solidFill>
                  <a:srgbClr val="004593"/>
                </a:solidFill>
              </a:rPr>
              <a:t>. </a:t>
            </a:r>
          </a:p>
          <a:p>
            <a:pPr marL="285750" indent="-285750" algn="just">
              <a:buClr>
                <a:srgbClr val="004593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4593"/>
                </a:solidFill>
              </a:rPr>
              <a:t>SO3:</a:t>
            </a:r>
            <a:r>
              <a:rPr lang="en-GB" dirty="0">
                <a:solidFill>
                  <a:srgbClr val="004593"/>
                </a:solidFill>
              </a:rPr>
              <a:t> Further develop existing approaches for </a:t>
            </a:r>
            <a:r>
              <a:rPr lang="en-GB" b="1" dirty="0">
                <a:solidFill>
                  <a:srgbClr val="004593"/>
                </a:solidFill>
              </a:rPr>
              <a:t>citizen engagement</a:t>
            </a:r>
            <a:r>
              <a:rPr lang="en-GB" dirty="0">
                <a:solidFill>
                  <a:srgbClr val="004593"/>
                </a:solidFill>
              </a:rPr>
              <a:t>, in particular, vulnerable groups, and contribute to the research on barriers to and triggers for </a:t>
            </a:r>
            <a:r>
              <a:rPr lang="en-GB" b="1" dirty="0">
                <a:solidFill>
                  <a:srgbClr val="004593"/>
                </a:solidFill>
              </a:rPr>
              <a:t>behavioural change </a:t>
            </a:r>
            <a:r>
              <a:rPr lang="en-GB" dirty="0">
                <a:solidFill>
                  <a:srgbClr val="004593"/>
                </a:solidFill>
              </a:rPr>
              <a:t>from citizens and economic sectors. </a:t>
            </a:r>
          </a:p>
          <a:p>
            <a:pPr marL="285750" indent="-285750" algn="just">
              <a:buClr>
                <a:srgbClr val="004593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4593"/>
                </a:solidFill>
              </a:rPr>
              <a:t>SO4:</a:t>
            </a:r>
            <a:r>
              <a:rPr lang="en-GB" dirty="0">
                <a:solidFill>
                  <a:srgbClr val="004593"/>
                </a:solidFill>
              </a:rPr>
              <a:t> Strengthen the </a:t>
            </a:r>
            <a:r>
              <a:rPr lang="en-GB" b="1" dirty="0">
                <a:solidFill>
                  <a:srgbClr val="004593"/>
                </a:solidFill>
              </a:rPr>
              <a:t>involvement of the private sector</a:t>
            </a:r>
            <a:r>
              <a:rPr lang="en-GB" dirty="0">
                <a:solidFill>
                  <a:srgbClr val="004593"/>
                </a:solidFill>
              </a:rPr>
              <a:t>, including banks and investors to facilitate the CCA economy and bridge the financing and investment gap. </a:t>
            </a:r>
          </a:p>
          <a:p>
            <a:pPr marL="285750" indent="-285750" algn="just">
              <a:buClr>
                <a:srgbClr val="004593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C00000"/>
                </a:solidFill>
              </a:rPr>
              <a:t>SO5:</a:t>
            </a:r>
            <a:r>
              <a:rPr lang="en-GB" dirty="0">
                <a:solidFill>
                  <a:srgbClr val="C00000"/>
                </a:solidFill>
              </a:rPr>
              <a:t> Facilitate </a:t>
            </a:r>
            <a:r>
              <a:rPr lang="en-GB" b="1" dirty="0">
                <a:solidFill>
                  <a:srgbClr val="C00000"/>
                </a:solidFill>
              </a:rPr>
              <a:t>knowledge transfer into neighbouring Danube countries </a:t>
            </a:r>
            <a:r>
              <a:rPr lang="en-GB" dirty="0">
                <a:solidFill>
                  <a:srgbClr val="C00000"/>
                </a:solidFill>
              </a:rPr>
              <a:t>by establishing work relations with the EUSDR. </a:t>
            </a:r>
          </a:p>
          <a:p>
            <a:pPr marL="285750" indent="-285750" algn="just">
              <a:buClr>
                <a:srgbClr val="004593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4593"/>
                </a:solidFill>
              </a:rPr>
              <a:t>SO6:</a:t>
            </a:r>
            <a:r>
              <a:rPr lang="en-GB" dirty="0">
                <a:solidFill>
                  <a:srgbClr val="004593"/>
                </a:solidFill>
              </a:rPr>
              <a:t> Facilitate </a:t>
            </a:r>
            <a:r>
              <a:rPr lang="en-GB" b="1" dirty="0">
                <a:solidFill>
                  <a:srgbClr val="004593"/>
                </a:solidFill>
              </a:rPr>
              <a:t>transdisciplinary collaboration </a:t>
            </a:r>
            <a:r>
              <a:rPr lang="en-GB" dirty="0">
                <a:solidFill>
                  <a:srgbClr val="004593"/>
                </a:solidFill>
              </a:rPr>
              <a:t>and advance the literature and policy debates on mission-oriented TIP for climate-just CCA implementation. </a:t>
            </a:r>
            <a:endParaRPr lang="de-DE" dirty="0">
              <a:solidFill>
                <a:srgbClr val="004593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7B7857-1EB9-4D0B-809C-D6BBC1F396FB}"/>
              </a:ext>
            </a:extLst>
          </p:cNvPr>
          <p:cNvPicPr/>
          <p:nvPr/>
        </p:nvPicPr>
        <p:blipFill>
          <a:blip r:embed="rId2"/>
          <a:srcRect l="10025" t="16706" b="34810"/>
          <a:stretch/>
        </p:blipFill>
        <p:spPr bwMode="auto">
          <a:xfrm>
            <a:off x="10327169" y="149600"/>
            <a:ext cx="1506497" cy="44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81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63C4E-1175-4F9D-81FC-5BCE69F8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Map of EU with regions shaded to represent charter signatories">
            <a:extLst>
              <a:ext uri="{FF2B5EF4-FFF2-40B4-BE49-F238E27FC236}">
                <a16:creationId xmlns:a16="http://schemas.microsoft.com/office/drawing/2014/main" id="{78DADCFE-BA22-471C-A3F5-B651E96E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r="3025"/>
          <a:stretch>
            <a:fillRect/>
          </a:stretch>
        </p:blipFill>
        <p:spPr bwMode="auto">
          <a:xfrm>
            <a:off x="1089281" y="1263119"/>
            <a:ext cx="5317782" cy="48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D818474F-5C85-4116-9177-C0F2265A8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1933789">
            <a:off x="5047723" y="2808514"/>
            <a:ext cx="1595021" cy="1329751"/>
          </a:xfrm>
          <a:prstGeom prst="rect">
            <a:avLst/>
          </a:prstGeom>
          <a:ln>
            <a:noFill/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DCF6DA3-18B1-4344-8B7B-A157A1066B04}"/>
              </a:ext>
            </a:extLst>
          </p:cNvPr>
          <p:cNvSpPr/>
          <p:nvPr/>
        </p:nvSpPr>
        <p:spPr>
          <a:xfrm rot="821111">
            <a:off x="4252531" y="3961393"/>
            <a:ext cx="1709719" cy="748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3BD40E7-AE29-4D63-B213-215D4E604C5E}"/>
              </a:ext>
            </a:extLst>
          </p:cNvPr>
          <p:cNvSpPr/>
          <p:nvPr/>
        </p:nvSpPr>
        <p:spPr>
          <a:xfrm>
            <a:off x="7306322" y="1356925"/>
            <a:ext cx="4049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4593"/>
                </a:solidFill>
              </a:rPr>
              <a:t>TiCCA4Danu addresses:</a:t>
            </a:r>
          </a:p>
          <a:p>
            <a:endParaRPr lang="en-GB" dirty="0">
              <a:solidFill>
                <a:srgbClr val="0045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4593"/>
                </a:solidFill>
              </a:rPr>
              <a:t>Different</a:t>
            </a:r>
            <a:r>
              <a:rPr lang="en-GB" b="1" dirty="0">
                <a:solidFill>
                  <a:srgbClr val="004593"/>
                </a:solidFill>
              </a:rPr>
              <a:t> bio-geographical regions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4593"/>
                </a:solidFill>
              </a:rPr>
              <a:t>in the </a:t>
            </a:r>
            <a:r>
              <a:rPr lang="en-GB" b="1" dirty="0">
                <a:solidFill>
                  <a:srgbClr val="004593"/>
                </a:solidFill>
              </a:rPr>
              <a:t>Danube Macro-Region (EUSDR)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4593"/>
                </a:solidFill>
              </a:rPr>
              <a:t>at the </a:t>
            </a:r>
            <a:r>
              <a:rPr lang="en-GB" b="1" dirty="0">
                <a:solidFill>
                  <a:srgbClr val="004593"/>
                </a:solidFill>
              </a:rPr>
              <a:t>City-Region </a:t>
            </a:r>
            <a:r>
              <a:rPr lang="en-GB" dirty="0">
                <a:solidFill>
                  <a:srgbClr val="004593"/>
                </a:solidFill>
              </a:rPr>
              <a:t>level (4 Anchor Cities + their surrounding regions + cross-border partners)</a:t>
            </a:r>
          </a:p>
          <a:p>
            <a:endParaRPr lang="en-GB" dirty="0">
              <a:solidFill>
                <a:srgbClr val="004593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C3F601-482A-438B-B998-0734E8E29383}"/>
              </a:ext>
            </a:extLst>
          </p:cNvPr>
          <p:cNvPicPr/>
          <p:nvPr/>
        </p:nvPicPr>
        <p:blipFill>
          <a:blip r:embed="rId5"/>
          <a:srcRect l="10025" t="16706" b="34810"/>
          <a:stretch/>
        </p:blipFill>
        <p:spPr bwMode="auto">
          <a:xfrm>
            <a:off x="10327169" y="149600"/>
            <a:ext cx="1506497" cy="44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2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BB03F-E46E-4062-B3CA-1522A8CE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magine 5">
            <a:extLst>
              <a:ext uri="{FF2B5EF4-FFF2-40B4-BE49-F238E27FC236}">
                <a16:creationId xmlns:a16="http://schemas.microsoft.com/office/drawing/2014/main" id="{AA44856A-B1F5-46D6-8E13-ED76B690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97" y="1356925"/>
            <a:ext cx="6465617" cy="456885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598520-941A-4030-BA8B-BD7B42A6CDFF}"/>
              </a:ext>
            </a:extLst>
          </p:cNvPr>
          <p:cNvSpPr/>
          <p:nvPr/>
        </p:nvSpPr>
        <p:spPr>
          <a:xfrm>
            <a:off x="7306322" y="1356925"/>
            <a:ext cx="4049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4593"/>
                </a:solidFill>
              </a:rPr>
              <a:t>Four interlinked building blocks:</a:t>
            </a:r>
          </a:p>
          <a:p>
            <a:endParaRPr lang="en-GB" dirty="0">
              <a:solidFill>
                <a:srgbClr val="0045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4593"/>
                </a:solidFill>
              </a:rPr>
              <a:t>Analysis (WP2)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4593"/>
                </a:solidFill>
              </a:rPr>
              <a:t>Experimentation (WP3)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4593"/>
                </a:solidFill>
              </a:rPr>
              <a:t>Engagement &amp; Capacity (WP4) 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4593"/>
                </a:solidFill>
              </a:rPr>
              <a:t>Policy Recommendations (WP3/WP4) </a:t>
            </a:r>
          </a:p>
          <a:p>
            <a:endParaRPr lang="en-GB" b="1" dirty="0">
              <a:solidFill>
                <a:srgbClr val="004593"/>
              </a:solidFill>
            </a:endParaRPr>
          </a:p>
          <a:p>
            <a:r>
              <a:rPr lang="en-GB" dirty="0">
                <a:solidFill>
                  <a:srgbClr val="004593"/>
                </a:solidFill>
              </a:rPr>
              <a:t>working in feedback loops to ensure science-based, inclusive, and actionable climate adaptation across city-regions. 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81F533-9528-49BC-8D26-F87C654764A8}"/>
              </a:ext>
            </a:extLst>
          </p:cNvPr>
          <p:cNvPicPr/>
          <p:nvPr/>
        </p:nvPicPr>
        <p:blipFill>
          <a:blip r:embed="rId3"/>
          <a:srcRect l="10025" t="16706" b="34810"/>
          <a:stretch/>
        </p:blipFill>
        <p:spPr bwMode="auto">
          <a:xfrm>
            <a:off x="10327169" y="149600"/>
            <a:ext cx="1506497" cy="44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53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F177A-529F-9CCF-B589-E9DB631B2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6" r="4431" b="4902"/>
          <a:stretch/>
        </p:blipFill>
        <p:spPr>
          <a:xfrm>
            <a:off x="1031002" y="1051560"/>
            <a:ext cx="9322440" cy="50103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C0C87E-B15F-8735-E6A5-E4E293B5469F}"/>
              </a:ext>
            </a:extLst>
          </p:cNvPr>
          <p:cNvSpPr/>
          <p:nvPr/>
        </p:nvSpPr>
        <p:spPr>
          <a:xfrm>
            <a:off x="1659916" y="5138927"/>
            <a:ext cx="8279704" cy="338329"/>
          </a:xfrm>
          <a:prstGeom prst="roundRect">
            <a:avLst/>
          </a:prstGeom>
          <a:solidFill>
            <a:srgbClr val="C00000">
              <a:alpha val="18039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AE73753-790F-4FB3-A5AA-EDB86684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98" y="387985"/>
            <a:ext cx="10515600" cy="663575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WP1</a:t>
            </a:r>
            <a:r>
              <a:rPr lang="de-DE" b="0" dirty="0">
                <a:solidFill>
                  <a:srgbClr val="FF0000"/>
                </a:solidFill>
              </a:rPr>
              <a:t>: Project Management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00EC74-A12E-4DD7-8637-DC65D2E0571A}"/>
              </a:ext>
            </a:extLst>
          </p:cNvPr>
          <p:cNvPicPr/>
          <p:nvPr/>
        </p:nvPicPr>
        <p:blipFill>
          <a:blip r:embed="rId3"/>
          <a:srcRect l="10025" t="16706" b="34810"/>
          <a:stretch/>
        </p:blipFill>
        <p:spPr bwMode="auto">
          <a:xfrm>
            <a:off x="10327169" y="149600"/>
            <a:ext cx="1506497" cy="44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1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1BFA-8304-6117-5269-A3C35E7A4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95F02894-32F6-1B0A-4693-0BDA2E54FC91}"/>
              </a:ext>
            </a:extLst>
          </p:cNvPr>
          <p:cNvSpPr txBox="1"/>
          <p:nvPr/>
        </p:nvSpPr>
        <p:spPr>
          <a:xfrm>
            <a:off x="645398" y="1367139"/>
            <a:ext cx="105156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800" b="1" dirty="0">
                <a:solidFill>
                  <a:srgbClr val="004593"/>
                </a:solidFill>
                <a:effectLst/>
              </a:rPr>
              <a:t>Task 5.2: Maintaining a Partner Network in the Danube Region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4593"/>
                </a:solidFill>
                <a:effectLst/>
              </a:rPr>
              <a:t>Target: 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get</a:t>
            </a:r>
            <a:r>
              <a:rPr lang="de-DE" sz="1800" dirty="0">
                <a:solidFill>
                  <a:srgbClr val="004593"/>
                </a:solidFill>
                <a:effectLst/>
              </a:rPr>
              <a:t> </a:t>
            </a:r>
            <a:r>
              <a:rPr lang="de-DE" sz="1800" b="1" dirty="0">
                <a:solidFill>
                  <a:srgbClr val="004593"/>
                </a:solidFill>
                <a:effectLst/>
              </a:rPr>
              <a:t>EUSDR Flagship</a:t>
            </a:r>
            <a:r>
              <a:rPr lang="de-DE" sz="1800" dirty="0">
                <a:solidFill>
                  <a:srgbClr val="004593"/>
                </a:solidFill>
                <a:effectLst/>
              </a:rPr>
              <a:t> 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status</a:t>
            </a:r>
            <a:r>
              <a:rPr lang="de-DE" sz="1800" dirty="0">
                <a:solidFill>
                  <a:srgbClr val="004593"/>
                </a:solidFill>
                <a:effectLst/>
              </a:rPr>
              <a:t> </a:t>
            </a:r>
            <a:endParaRPr lang="en-GB" sz="1800" dirty="0">
              <a:solidFill>
                <a:srgbClr val="004593"/>
              </a:solidFill>
              <a:effectLst/>
            </a:endParaRP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de-AT" sz="1800" b="1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Groups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„Knowledge Society“ (e.g. WG RIS3), „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Protecting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Environment“ and/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„Building Prosperity“ –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potential for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de-AT" sz="1800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Danube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-region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de-AT" b="1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 Learning online Exchanges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(2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Danube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organised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annually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AT" dirty="0">
                <a:solidFill>
                  <a:srgbClr val="0045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of the 2nd GA 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-term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back-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-back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b="1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EUSDR Annual Forum in Sofia, </a:t>
            </a:r>
            <a:r>
              <a:rPr lang="de-AT" b="1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  <a:r>
              <a:rPr lang="de-AT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(fall 2026) </a:t>
            </a:r>
            <a:r>
              <a:rPr lang="de-AT" i="1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(optional: </a:t>
            </a:r>
            <a:r>
              <a:rPr lang="de-AT" i="1" dirty="0" err="1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de-AT" i="1" dirty="0">
                <a:solidFill>
                  <a:srgbClr val="00459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Transformative Innovation Policy)</a:t>
            </a:r>
          </a:p>
          <a:p>
            <a:pPr>
              <a:buClr>
                <a:srgbClr val="004593"/>
              </a:buClr>
              <a:buSzPct val="100000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974B129-8D16-41EE-AE6E-EC182309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97" y="387985"/>
            <a:ext cx="11546603" cy="6635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WP5</a:t>
            </a:r>
            <a:r>
              <a:rPr lang="en-US" b="0" dirty="0">
                <a:solidFill>
                  <a:srgbClr val="FF0000"/>
                </a:solidFill>
              </a:rPr>
              <a:t>: D-E-C and Network Maintenance</a:t>
            </a:r>
            <a:br>
              <a:rPr lang="en-US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975CE6-28DA-4CAC-B027-9F88876736FE}"/>
              </a:ext>
            </a:extLst>
          </p:cNvPr>
          <p:cNvPicPr/>
          <p:nvPr/>
        </p:nvPicPr>
        <p:blipFill>
          <a:blip r:embed="rId2"/>
          <a:srcRect l="10025" t="16706" b="34810"/>
          <a:stretch/>
        </p:blipFill>
        <p:spPr bwMode="auto">
          <a:xfrm>
            <a:off x="10327169" y="149600"/>
            <a:ext cx="1506497" cy="44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54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9F2F4-1656-27DD-DF37-BF0F26DD1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0813184-CE58-F094-06F3-BF952B866E46}"/>
              </a:ext>
            </a:extLst>
          </p:cNvPr>
          <p:cNvSpPr txBox="1"/>
          <p:nvPr/>
        </p:nvSpPr>
        <p:spPr>
          <a:xfrm>
            <a:off x="645398" y="1367139"/>
            <a:ext cx="10515600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800" b="1" dirty="0">
                <a:solidFill>
                  <a:srgbClr val="004593"/>
                </a:solidFill>
                <a:effectLst/>
              </a:rPr>
              <a:t>Task 5.3: Alignment with Mission Frameworks and European Communication Ecosystems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4593"/>
                </a:solidFill>
                <a:effectLst/>
              </a:rPr>
              <a:t>Engagement 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with</a:t>
            </a:r>
            <a:r>
              <a:rPr lang="de-DE" sz="1800" dirty="0">
                <a:solidFill>
                  <a:srgbClr val="004593"/>
                </a:solidFill>
                <a:effectLst/>
              </a:rPr>
              <a:t> 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established</a:t>
            </a:r>
            <a:r>
              <a:rPr lang="de-DE" sz="1800" dirty="0">
                <a:solidFill>
                  <a:srgbClr val="004593"/>
                </a:solidFill>
                <a:effectLst/>
              </a:rPr>
              <a:t> 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platforms</a:t>
            </a:r>
            <a:r>
              <a:rPr lang="de-DE" sz="1800" dirty="0">
                <a:solidFill>
                  <a:srgbClr val="004593"/>
                </a:solidFill>
                <a:effectLst/>
              </a:rPr>
              <a:t> (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with</a:t>
            </a:r>
            <a:r>
              <a:rPr lang="de-DE" sz="1800" dirty="0">
                <a:solidFill>
                  <a:srgbClr val="004593"/>
                </a:solidFill>
                <a:effectLst/>
              </a:rPr>
              <a:t> 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priority</a:t>
            </a:r>
            <a:r>
              <a:rPr lang="de-DE" sz="1800" dirty="0">
                <a:solidFill>
                  <a:srgbClr val="004593"/>
                </a:solidFill>
                <a:effectLst/>
              </a:rPr>
              <a:t> MIP4Adapt 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portal</a:t>
            </a:r>
            <a:r>
              <a:rPr lang="de-DE" sz="1800" dirty="0">
                <a:solidFill>
                  <a:srgbClr val="004593"/>
                </a:solidFill>
                <a:effectLst/>
              </a:rPr>
              <a:t>, Climate-ADAPT, </a:t>
            </a:r>
            <a:r>
              <a:rPr lang="de-DE" sz="1800" dirty="0" err="1">
                <a:solidFill>
                  <a:srgbClr val="004593"/>
                </a:solidFill>
                <a:effectLst/>
              </a:rPr>
              <a:t>Futurium</a:t>
            </a:r>
            <a:r>
              <a:rPr lang="de-DE" dirty="0">
                <a:solidFill>
                  <a:srgbClr val="004593"/>
                </a:solidFill>
              </a:rPr>
              <a:t>, </a:t>
            </a:r>
            <a:r>
              <a:rPr lang="de-DE" dirty="0" err="1">
                <a:solidFill>
                  <a:srgbClr val="004593"/>
                </a:solidFill>
              </a:rPr>
              <a:t>WeAdapt</a:t>
            </a:r>
            <a:r>
              <a:rPr lang="de-DE" dirty="0">
                <a:solidFill>
                  <a:srgbClr val="004593"/>
                </a:solidFill>
              </a:rPr>
              <a:t>, New European Bauhaus, </a:t>
            </a:r>
            <a:r>
              <a:rPr lang="de-DE" dirty="0" err="1">
                <a:solidFill>
                  <a:srgbClr val="004593"/>
                </a:solidFill>
              </a:rPr>
              <a:t>JustREACH</a:t>
            </a:r>
            <a:r>
              <a:rPr lang="de-DE" dirty="0">
                <a:solidFill>
                  <a:srgbClr val="004593"/>
                </a:solidFill>
              </a:rPr>
              <a:t> „</a:t>
            </a:r>
            <a:r>
              <a:rPr lang="de-DE" dirty="0" err="1">
                <a:solidFill>
                  <a:srgbClr val="004593"/>
                </a:solidFill>
              </a:rPr>
              <a:t>sister</a:t>
            </a:r>
            <a:r>
              <a:rPr lang="de-DE" dirty="0">
                <a:solidFill>
                  <a:srgbClr val="004593"/>
                </a:solidFill>
              </a:rPr>
              <a:t>“ </a:t>
            </a:r>
            <a:r>
              <a:rPr lang="de-DE" dirty="0" err="1">
                <a:solidFill>
                  <a:srgbClr val="004593"/>
                </a:solidFill>
              </a:rPr>
              <a:t>project</a:t>
            </a:r>
            <a:r>
              <a:rPr lang="de-DE" dirty="0">
                <a:solidFill>
                  <a:srgbClr val="004593"/>
                </a:solidFill>
              </a:rPr>
              <a:t>, JRC, S3 </a:t>
            </a:r>
            <a:r>
              <a:rPr lang="de-DE" dirty="0" err="1">
                <a:solidFill>
                  <a:srgbClr val="004593"/>
                </a:solidFill>
              </a:rPr>
              <a:t>CoP</a:t>
            </a:r>
            <a:r>
              <a:rPr lang="de-DE" dirty="0">
                <a:solidFill>
                  <a:srgbClr val="004593"/>
                </a:solidFill>
              </a:rPr>
              <a:t>, Interreg Europe Platform, etc.)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4593"/>
                </a:solidFill>
              </a:rPr>
              <a:t>Deliver </a:t>
            </a:r>
            <a:r>
              <a:rPr lang="de-DE" dirty="0" err="1">
                <a:solidFill>
                  <a:srgbClr val="004593"/>
                </a:solidFill>
              </a:rPr>
              <a:t>them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regularly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content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about</a:t>
            </a:r>
            <a:r>
              <a:rPr lang="de-DE" dirty="0">
                <a:solidFill>
                  <a:srgbClr val="004593"/>
                </a:solidFill>
              </a:rPr>
              <a:t> TiCCA4DANU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004593"/>
                </a:solidFill>
              </a:rPr>
              <a:t>Participate</a:t>
            </a:r>
            <a:r>
              <a:rPr lang="de-DE" dirty="0">
                <a:solidFill>
                  <a:srgbClr val="004593"/>
                </a:solidFill>
              </a:rPr>
              <a:t> in and </a:t>
            </a:r>
            <a:r>
              <a:rPr lang="de-DE" dirty="0" err="1">
                <a:solidFill>
                  <a:srgbClr val="004593"/>
                </a:solidFill>
              </a:rPr>
              <a:t>contribute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to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their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events</a:t>
            </a:r>
            <a:r>
              <a:rPr lang="de-DE" dirty="0">
                <a:solidFill>
                  <a:srgbClr val="004593"/>
                </a:solidFill>
              </a:rPr>
              <a:t> (</a:t>
            </a:r>
            <a:r>
              <a:rPr lang="de-DE" dirty="0" err="1">
                <a:solidFill>
                  <a:srgbClr val="004593"/>
                </a:solidFill>
              </a:rPr>
              <a:t>with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presentations</a:t>
            </a:r>
            <a:r>
              <a:rPr lang="de-DE" dirty="0">
                <a:solidFill>
                  <a:srgbClr val="004593"/>
                </a:solidFill>
              </a:rPr>
              <a:t> of TiCCA4DANU </a:t>
            </a:r>
            <a:r>
              <a:rPr lang="de-DE" dirty="0" err="1">
                <a:solidFill>
                  <a:srgbClr val="004593"/>
                </a:solidFill>
              </a:rPr>
              <a:t>activities</a:t>
            </a:r>
            <a:r>
              <a:rPr lang="de-DE" dirty="0">
                <a:solidFill>
                  <a:srgbClr val="004593"/>
                </a:solidFill>
              </a:rPr>
              <a:t>)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C00000"/>
                </a:solidFill>
              </a:rPr>
              <a:t>Bring in </a:t>
            </a:r>
            <a:r>
              <a:rPr lang="de-DE" dirty="0" err="1">
                <a:solidFill>
                  <a:srgbClr val="C00000"/>
                </a:solidFill>
              </a:rPr>
              <a:t>experts</a:t>
            </a:r>
            <a:r>
              <a:rPr lang="de-DE" dirty="0">
                <a:solidFill>
                  <a:srgbClr val="C00000"/>
                </a:solidFill>
              </a:rPr>
              <a:t> from </a:t>
            </a:r>
            <a:r>
              <a:rPr lang="de-DE" dirty="0" err="1">
                <a:solidFill>
                  <a:srgbClr val="C00000"/>
                </a:solidFill>
              </a:rPr>
              <a:t>this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broader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community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to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our</a:t>
            </a:r>
            <a:r>
              <a:rPr lang="de-DE" dirty="0">
                <a:solidFill>
                  <a:srgbClr val="C00000"/>
                </a:solidFill>
              </a:rPr>
              <a:t> (EUSDR) </a:t>
            </a:r>
            <a:r>
              <a:rPr lang="de-DE" dirty="0" err="1">
                <a:solidFill>
                  <a:srgbClr val="C00000"/>
                </a:solidFill>
              </a:rPr>
              <a:t>events</a:t>
            </a:r>
            <a:endParaRPr lang="de-DE" dirty="0">
              <a:solidFill>
                <a:srgbClr val="C00000"/>
              </a:solidFill>
            </a:endParaRP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004593"/>
                </a:solidFill>
              </a:rPr>
              <a:t>Organise</a:t>
            </a:r>
            <a:r>
              <a:rPr lang="de-DE" dirty="0">
                <a:solidFill>
                  <a:srgbClr val="004593"/>
                </a:solidFill>
              </a:rPr>
              <a:t> bilateral </a:t>
            </a:r>
            <a:r>
              <a:rPr lang="de-DE" dirty="0" err="1">
                <a:solidFill>
                  <a:srgbClr val="004593"/>
                </a:solidFill>
              </a:rPr>
              <a:t>meetings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with</a:t>
            </a:r>
            <a:r>
              <a:rPr lang="de-DE" dirty="0">
                <a:solidFill>
                  <a:srgbClr val="004593"/>
                </a:solidFill>
              </a:rPr>
              <a:t> </a:t>
            </a:r>
            <a:r>
              <a:rPr lang="de-DE" dirty="0" err="1">
                <a:solidFill>
                  <a:srgbClr val="004593"/>
                </a:solidFill>
              </a:rPr>
              <a:t>these</a:t>
            </a:r>
            <a:r>
              <a:rPr lang="de-DE" dirty="0">
                <a:solidFill>
                  <a:srgbClr val="004593"/>
                </a:solidFill>
              </a:rPr>
              <a:t> initiatives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de-A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de-A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de-AT" b="1" dirty="0">
              <a:solidFill>
                <a:srgbClr val="0045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593"/>
              </a:buClr>
              <a:buSzPct val="100000"/>
              <a:buFont typeface="Calibri" panose="020F0502020204030204" pitchFamily="34" charset="0"/>
              <a:buChar char="●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58B3D86-5706-4BE6-B11B-7D712424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97" y="387985"/>
            <a:ext cx="11546603" cy="66357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WP5</a:t>
            </a:r>
            <a:r>
              <a:rPr lang="en-US" b="0" dirty="0">
                <a:solidFill>
                  <a:srgbClr val="FF0000"/>
                </a:solidFill>
              </a:rPr>
              <a:t>: D-E-C and Network Maintenance</a:t>
            </a:r>
            <a:br>
              <a:rPr lang="en-US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AD77CE-EE97-4654-AF0B-9E1F6E3DB0DC}"/>
              </a:ext>
            </a:extLst>
          </p:cNvPr>
          <p:cNvPicPr/>
          <p:nvPr/>
        </p:nvPicPr>
        <p:blipFill>
          <a:blip r:embed="rId2"/>
          <a:srcRect l="10025" t="16706" b="34810"/>
          <a:stretch/>
        </p:blipFill>
        <p:spPr bwMode="auto">
          <a:xfrm>
            <a:off x="10327169" y="149600"/>
            <a:ext cx="1506497" cy="44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26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1F069-F6E4-405E-9CEF-1BC3D85E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185" y="2838577"/>
            <a:ext cx="3063629" cy="663575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sz="2000" b="0" dirty="0"/>
              <a:t>oliver.Ziegler@vdivde-it.de</a:t>
            </a:r>
            <a:endParaRPr lang="de-DE" sz="2000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997B90-C640-4FB7-A337-A64D85A4F06A}"/>
              </a:ext>
            </a:extLst>
          </p:cNvPr>
          <p:cNvPicPr/>
          <p:nvPr/>
        </p:nvPicPr>
        <p:blipFill>
          <a:blip r:embed="rId2"/>
          <a:srcRect l="10025" t="16706" b="34810"/>
          <a:stretch/>
        </p:blipFill>
        <p:spPr bwMode="auto">
          <a:xfrm>
            <a:off x="10327169" y="149600"/>
            <a:ext cx="1506497" cy="44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338611"/>
      </p:ext>
    </p:extLst>
  </p:cSld>
  <p:clrMapOvr>
    <a:masterClrMapping/>
  </p:clrMapOvr>
</p:sld>
</file>

<file path=ppt/theme/theme1.xml><?xml version="1.0" encoding="utf-8"?>
<a:theme xmlns:a="http://schemas.openxmlformats.org/drawingml/2006/main" name="TiCCA4Da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586</Words>
  <Application>Microsoft Office PowerPoint</Application>
  <PresentationFormat>Breitbild</PresentationFormat>
  <Paragraphs>58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TiCCA4Danu</vt:lpstr>
      <vt:lpstr>PowerPoint-Präsentation</vt:lpstr>
      <vt:lpstr>Partners</vt:lpstr>
      <vt:lpstr>Project Overview and Roles</vt:lpstr>
      <vt:lpstr>PowerPoint-Präsentation</vt:lpstr>
      <vt:lpstr>PowerPoint-Präsentation</vt:lpstr>
      <vt:lpstr>WP1: Project Management</vt:lpstr>
      <vt:lpstr>WP5: D-E-C and Network Maintenance </vt:lpstr>
      <vt:lpstr>WP5: D-E-C and Network Maintenance </vt:lpstr>
      <vt:lpstr>THANK YOU oliver.Ziegler@vdivde-it.de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Schaffert, Giuliana</dc:creator>
  <cp:lastModifiedBy>Ziegler, Oliver</cp:lastModifiedBy>
  <cp:revision>95</cp:revision>
  <dcterms:created xsi:type="dcterms:W3CDTF">2025-05-12T13:03:03Z</dcterms:created>
  <dcterms:modified xsi:type="dcterms:W3CDTF">2025-06-06T10:04:24Z</dcterms:modified>
</cp:coreProperties>
</file>