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2" r:id="rId3"/>
    <p:sldId id="258" r:id="rId4"/>
    <p:sldId id="259" r:id="rId5"/>
    <p:sldId id="257" r:id="rId6"/>
    <p:sldId id="264" r:id="rId7"/>
    <p:sldId id="263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E37961-D2CF-42E9-8EAA-444DB673E89C}" v="14" dt="2025-06-05T22:04:14.4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vanka Popovic" userId="97f71389-da49-4154-b572-47c589e98ed3" providerId="ADAL" clId="{CEE37961-D2CF-42E9-8EAA-444DB673E89C}"/>
    <pc:docChg chg="undo custSel addSld delSld modSld sldOrd">
      <pc:chgData name="Ivanka Popovic" userId="97f71389-da49-4154-b572-47c589e98ed3" providerId="ADAL" clId="{CEE37961-D2CF-42E9-8EAA-444DB673E89C}" dt="2025-06-06T07:42:47.081" v="611" actId="20577"/>
      <pc:docMkLst>
        <pc:docMk/>
      </pc:docMkLst>
      <pc:sldChg chg="addSp modSp mod">
        <pc:chgData name="Ivanka Popovic" userId="97f71389-da49-4154-b572-47c589e98ed3" providerId="ADAL" clId="{CEE37961-D2CF-42E9-8EAA-444DB673E89C}" dt="2025-06-05T21:49:18.791" v="266" actId="20577"/>
        <pc:sldMkLst>
          <pc:docMk/>
          <pc:sldMk cId="3518738961" sldId="256"/>
        </pc:sldMkLst>
        <pc:spChg chg="mod">
          <ac:chgData name="Ivanka Popovic" userId="97f71389-da49-4154-b572-47c589e98ed3" providerId="ADAL" clId="{CEE37961-D2CF-42E9-8EAA-444DB673E89C}" dt="2025-06-05T21:49:18.791" v="266" actId="20577"/>
          <ac:spMkLst>
            <pc:docMk/>
            <pc:sldMk cId="3518738961" sldId="256"/>
            <ac:spMk id="2" creationId="{0E6C4152-98C0-705D-8492-B4522D2FACE9}"/>
          </ac:spMkLst>
        </pc:spChg>
        <pc:spChg chg="mod">
          <ac:chgData name="Ivanka Popovic" userId="97f71389-da49-4154-b572-47c589e98ed3" providerId="ADAL" clId="{CEE37961-D2CF-42E9-8EAA-444DB673E89C}" dt="2025-06-05T21:48:16.798" v="258" actId="1076"/>
          <ac:spMkLst>
            <pc:docMk/>
            <pc:sldMk cId="3518738961" sldId="256"/>
            <ac:spMk id="3" creationId="{8BAFB11E-AC0C-4AAE-55C0-8D4D7165B4FF}"/>
          </ac:spMkLst>
        </pc:spChg>
        <pc:picChg chg="add mod">
          <ac:chgData name="Ivanka Popovic" userId="97f71389-da49-4154-b572-47c589e98ed3" providerId="ADAL" clId="{CEE37961-D2CF-42E9-8EAA-444DB673E89C}" dt="2025-06-05T21:48:30.233" v="263" actId="14100"/>
          <ac:picMkLst>
            <pc:docMk/>
            <pc:sldMk cId="3518738961" sldId="256"/>
            <ac:picMk id="4" creationId="{38727B42-16E3-4DC2-F8E2-29CFD7B5BFDE}"/>
          </ac:picMkLst>
        </pc:picChg>
      </pc:sldChg>
      <pc:sldChg chg="addSp modSp mod">
        <pc:chgData name="Ivanka Popovic" userId="97f71389-da49-4154-b572-47c589e98ed3" providerId="ADAL" clId="{CEE37961-D2CF-42E9-8EAA-444DB673E89C}" dt="2025-06-05T20:11:19.632" v="206" actId="20577"/>
        <pc:sldMkLst>
          <pc:docMk/>
          <pc:sldMk cId="1148853917" sldId="257"/>
        </pc:sldMkLst>
        <pc:spChg chg="mod">
          <ac:chgData name="Ivanka Popovic" userId="97f71389-da49-4154-b572-47c589e98ed3" providerId="ADAL" clId="{CEE37961-D2CF-42E9-8EAA-444DB673E89C}" dt="2025-06-05T20:11:19.632" v="206" actId="20577"/>
          <ac:spMkLst>
            <pc:docMk/>
            <pc:sldMk cId="1148853917" sldId="257"/>
            <ac:spMk id="3" creationId="{98203A71-3836-F8E5-E8DD-4FAE718A233D}"/>
          </ac:spMkLst>
        </pc:spChg>
        <pc:spChg chg="add mod">
          <ac:chgData name="Ivanka Popovic" userId="97f71389-da49-4154-b572-47c589e98ed3" providerId="ADAL" clId="{CEE37961-D2CF-42E9-8EAA-444DB673E89C}" dt="2025-06-05T15:02:03.717" v="27" actId="1076"/>
          <ac:spMkLst>
            <pc:docMk/>
            <pc:sldMk cId="1148853917" sldId="257"/>
            <ac:spMk id="5" creationId="{7573D2D6-5484-9580-04DA-962613866E39}"/>
          </ac:spMkLst>
        </pc:spChg>
        <pc:graphicFrameChg chg="mod">
          <ac:chgData name="Ivanka Popovic" userId="97f71389-da49-4154-b572-47c589e98ed3" providerId="ADAL" clId="{CEE37961-D2CF-42E9-8EAA-444DB673E89C}" dt="2025-06-05T15:01:54.894" v="25" actId="1076"/>
          <ac:graphicFrameMkLst>
            <pc:docMk/>
            <pc:sldMk cId="1148853917" sldId="257"/>
            <ac:graphicFrameMk id="6" creationId="{03FD71D4-7140-815F-FC8B-12AC302E9DC9}"/>
          </ac:graphicFrameMkLst>
        </pc:graphicFrameChg>
      </pc:sldChg>
      <pc:sldChg chg="addSp delSp modSp new mod modClrScheme chgLayout">
        <pc:chgData name="Ivanka Popovic" userId="97f71389-da49-4154-b572-47c589e98ed3" providerId="ADAL" clId="{CEE37961-D2CF-42E9-8EAA-444DB673E89C}" dt="2025-06-05T17:06:35.085" v="121" actId="1076"/>
        <pc:sldMkLst>
          <pc:docMk/>
          <pc:sldMk cId="850756991" sldId="258"/>
        </pc:sldMkLst>
        <pc:spChg chg="del">
          <ac:chgData name="Ivanka Popovic" userId="97f71389-da49-4154-b572-47c589e98ed3" providerId="ADAL" clId="{CEE37961-D2CF-42E9-8EAA-444DB673E89C}" dt="2025-06-05T16:47:34.341" v="29" actId="700"/>
          <ac:spMkLst>
            <pc:docMk/>
            <pc:sldMk cId="850756991" sldId="258"/>
            <ac:spMk id="2" creationId="{0E0AC4B1-D9F6-EB8D-C725-8138F6E63B3D}"/>
          </ac:spMkLst>
        </pc:spChg>
        <pc:spChg chg="del">
          <ac:chgData name="Ivanka Popovic" userId="97f71389-da49-4154-b572-47c589e98ed3" providerId="ADAL" clId="{CEE37961-D2CF-42E9-8EAA-444DB673E89C}" dt="2025-06-05T16:47:34.341" v="29" actId="700"/>
          <ac:spMkLst>
            <pc:docMk/>
            <pc:sldMk cId="850756991" sldId="258"/>
            <ac:spMk id="3" creationId="{F94560EA-DD15-3039-D53F-5255B91BE213}"/>
          </ac:spMkLst>
        </pc:spChg>
        <pc:spChg chg="add mod ord">
          <ac:chgData name="Ivanka Popovic" userId="97f71389-da49-4154-b572-47c589e98ed3" providerId="ADAL" clId="{CEE37961-D2CF-42E9-8EAA-444DB673E89C}" dt="2025-06-05T17:06:25.499" v="118" actId="1076"/>
          <ac:spMkLst>
            <pc:docMk/>
            <pc:sldMk cId="850756991" sldId="258"/>
            <ac:spMk id="7" creationId="{5A2E01B8-586F-AD05-1285-CB6210CE5D9E}"/>
          </ac:spMkLst>
        </pc:spChg>
        <pc:graphicFrameChg chg="add del mod modGraphic">
          <ac:chgData name="Ivanka Popovic" userId="97f71389-da49-4154-b572-47c589e98ed3" providerId="ADAL" clId="{CEE37961-D2CF-42E9-8EAA-444DB673E89C}" dt="2025-06-05T16:48:01.653" v="33" actId="478"/>
          <ac:graphicFrameMkLst>
            <pc:docMk/>
            <pc:sldMk cId="850756991" sldId="258"/>
            <ac:graphicFrameMk id="4" creationId="{97334852-4396-2FC7-2B70-CC0948D10A85}"/>
          </ac:graphicFrameMkLst>
        </pc:graphicFrameChg>
        <pc:picChg chg="add mod">
          <ac:chgData name="Ivanka Popovic" userId="97f71389-da49-4154-b572-47c589e98ed3" providerId="ADAL" clId="{CEE37961-D2CF-42E9-8EAA-444DB673E89C}" dt="2025-06-05T17:06:35.085" v="121" actId="1076"/>
          <ac:picMkLst>
            <pc:docMk/>
            <pc:sldMk cId="850756991" sldId="258"/>
            <ac:picMk id="6" creationId="{02DA4DD5-50C3-8465-D617-446B7C498684}"/>
          </ac:picMkLst>
        </pc:picChg>
      </pc:sldChg>
      <pc:sldChg chg="addSp delSp modSp new mod">
        <pc:chgData name="Ivanka Popovic" userId="97f71389-da49-4154-b572-47c589e98ed3" providerId="ADAL" clId="{CEE37961-D2CF-42E9-8EAA-444DB673E89C}" dt="2025-06-05T21:52:47.427" v="279" actId="1076"/>
        <pc:sldMkLst>
          <pc:docMk/>
          <pc:sldMk cId="4174357160" sldId="259"/>
        </pc:sldMkLst>
        <pc:spChg chg="add mod">
          <ac:chgData name="Ivanka Popovic" userId="97f71389-da49-4154-b572-47c589e98ed3" providerId="ADAL" clId="{CEE37961-D2CF-42E9-8EAA-444DB673E89C}" dt="2025-06-05T16:52:29.610" v="64" actId="1076"/>
          <ac:spMkLst>
            <pc:docMk/>
            <pc:sldMk cId="4174357160" sldId="259"/>
            <ac:spMk id="4" creationId="{BAEB0F22-5537-79AE-DC79-E5E2FC8D3399}"/>
          </ac:spMkLst>
        </pc:spChg>
        <pc:picChg chg="add del mod">
          <ac:chgData name="Ivanka Popovic" userId="97f71389-da49-4154-b572-47c589e98ed3" providerId="ADAL" clId="{CEE37961-D2CF-42E9-8EAA-444DB673E89C}" dt="2025-06-05T21:51:46.304" v="270" actId="478"/>
          <ac:picMkLst>
            <pc:docMk/>
            <pc:sldMk cId="4174357160" sldId="259"/>
            <ac:picMk id="3" creationId="{64A5DC87-3263-2564-549E-73AC95A61DD7}"/>
          </ac:picMkLst>
        </pc:picChg>
        <pc:picChg chg="add del mod">
          <ac:chgData name="Ivanka Popovic" userId="97f71389-da49-4154-b572-47c589e98ed3" providerId="ADAL" clId="{CEE37961-D2CF-42E9-8EAA-444DB673E89C}" dt="2025-06-05T21:52:33.343" v="275" actId="478"/>
          <ac:picMkLst>
            <pc:docMk/>
            <pc:sldMk cId="4174357160" sldId="259"/>
            <ac:picMk id="6" creationId="{A928CD6D-FF38-F4A8-D391-1503ECFEF76F}"/>
          </ac:picMkLst>
        </pc:picChg>
        <pc:picChg chg="add mod">
          <ac:chgData name="Ivanka Popovic" userId="97f71389-da49-4154-b572-47c589e98ed3" providerId="ADAL" clId="{CEE37961-D2CF-42E9-8EAA-444DB673E89C}" dt="2025-06-05T21:52:47.427" v="279" actId="1076"/>
          <ac:picMkLst>
            <pc:docMk/>
            <pc:sldMk cId="4174357160" sldId="259"/>
            <ac:picMk id="8" creationId="{9F8D4B42-47B0-AD83-263E-F2A941770A8F}"/>
          </ac:picMkLst>
        </pc:picChg>
      </pc:sldChg>
      <pc:sldChg chg="modSp add mod">
        <pc:chgData name="Ivanka Popovic" userId="97f71389-da49-4154-b572-47c589e98ed3" providerId="ADAL" clId="{CEE37961-D2CF-42E9-8EAA-444DB673E89C}" dt="2025-06-06T07:42:47.081" v="611" actId="20577"/>
        <pc:sldMkLst>
          <pc:docMk/>
          <pc:sldMk cId="3334413523" sldId="262"/>
        </pc:sldMkLst>
        <pc:spChg chg="mod">
          <ac:chgData name="Ivanka Popovic" userId="97f71389-da49-4154-b572-47c589e98ed3" providerId="ADAL" clId="{CEE37961-D2CF-42E9-8EAA-444DB673E89C}" dt="2025-06-06T07:42:47.081" v="611" actId="20577"/>
          <ac:spMkLst>
            <pc:docMk/>
            <pc:sldMk cId="3334413523" sldId="262"/>
            <ac:spMk id="3" creationId="{08DD1B8A-5397-F90C-2A5D-F05BC57BFEF0}"/>
          </ac:spMkLst>
        </pc:spChg>
      </pc:sldChg>
      <pc:sldChg chg="addSp delSp modSp new mod ord modClrScheme chgLayout">
        <pc:chgData name="Ivanka Popovic" userId="97f71389-da49-4154-b572-47c589e98ed3" providerId="ADAL" clId="{CEE37961-D2CF-42E9-8EAA-444DB673E89C}" dt="2025-06-05T22:04:07.287" v="436" actId="1076"/>
        <pc:sldMkLst>
          <pc:docMk/>
          <pc:sldMk cId="2423705781" sldId="263"/>
        </pc:sldMkLst>
        <pc:spChg chg="del">
          <ac:chgData name="Ivanka Popovic" userId="97f71389-da49-4154-b572-47c589e98ed3" providerId="ADAL" clId="{CEE37961-D2CF-42E9-8EAA-444DB673E89C}" dt="2025-06-05T20:17:13.036" v="223" actId="700"/>
          <ac:spMkLst>
            <pc:docMk/>
            <pc:sldMk cId="2423705781" sldId="263"/>
            <ac:spMk id="2" creationId="{023B38FF-A2D9-1279-9377-2120391D93CB}"/>
          </ac:spMkLst>
        </pc:spChg>
        <pc:spChg chg="del">
          <ac:chgData name="Ivanka Popovic" userId="97f71389-da49-4154-b572-47c589e98ed3" providerId="ADAL" clId="{CEE37961-D2CF-42E9-8EAA-444DB673E89C}" dt="2025-06-05T20:17:13.036" v="223" actId="700"/>
          <ac:spMkLst>
            <pc:docMk/>
            <pc:sldMk cId="2423705781" sldId="263"/>
            <ac:spMk id="3" creationId="{792DEAA7-6F2E-EF05-62B1-E6BD812E2092}"/>
          </ac:spMkLst>
        </pc:spChg>
        <pc:spChg chg="add mod">
          <ac:chgData name="Ivanka Popovic" userId="97f71389-da49-4154-b572-47c589e98ed3" providerId="ADAL" clId="{CEE37961-D2CF-42E9-8EAA-444DB673E89C}" dt="2025-06-05T22:04:07.287" v="436" actId="1076"/>
          <ac:spMkLst>
            <pc:docMk/>
            <pc:sldMk cId="2423705781" sldId="263"/>
            <ac:spMk id="8" creationId="{E4816C20-8479-903F-39EA-36F41BBF538C}"/>
          </ac:spMkLst>
        </pc:spChg>
        <pc:picChg chg="add del mod">
          <ac:chgData name="Ivanka Popovic" userId="97f71389-da49-4154-b572-47c589e98ed3" providerId="ADAL" clId="{CEE37961-D2CF-42E9-8EAA-444DB673E89C}" dt="2025-06-05T20:22:08.897" v="235" actId="478"/>
          <ac:picMkLst>
            <pc:docMk/>
            <pc:sldMk cId="2423705781" sldId="263"/>
            <ac:picMk id="5" creationId="{7932E8AA-D688-7B6D-6D08-974242202CE9}"/>
          </ac:picMkLst>
        </pc:picChg>
        <pc:picChg chg="add del mod">
          <ac:chgData name="Ivanka Popovic" userId="97f71389-da49-4154-b572-47c589e98ed3" providerId="ADAL" clId="{CEE37961-D2CF-42E9-8EAA-444DB673E89C}" dt="2025-06-05T22:04:02.472" v="435" actId="1076"/>
          <ac:picMkLst>
            <pc:docMk/>
            <pc:sldMk cId="2423705781" sldId="263"/>
            <ac:picMk id="7" creationId="{A266A4DB-1895-7BA1-266E-09FED88B2086}"/>
          </ac:picMkLst>
        </pc:picChg>
      </pc:sldChg>
      <pc:sldChg chg="addSp modSp new mod">
        <pc:chgData name="Ivanka Popovic" userId="97f71389-da49-4154-b572-47c589e98ed3" providerId="ADAL" clId="{CEE37961-D2CF-42E9-8EAA-444DB673E89C}" dt="2025-06-05T22:06:52.569" v="607" actId="20577"/>
        <pc:sldMkLst>
          <pc:docMk/>
          <pc:sldMk cId="1025284633" sldId="264"/>
        </pc:sldMkLst>
        <pc:spChg chg="add mod">
          <ac:chgData name="Ivanka Popovic" userId="97f71389-da49-4154-b572-47c589e98ed3" providerId="ADAL" clId="{CEE37961-D2CF-42E9-8EAA-444DB673E89C}" dt="2025-06-05T22:06:52.569" v="607" actId="20577"/>
          <ac:spMkLst>
            <pc:docMk/>
            <pc:sldMk cId="1025284633" sldId="264"/>
            <ac:spMk id="4" creationId="{436D1B47-CE0E-183E-3B1C-22F0C2C2C9FC}"/>
          </ac:spMkLst>
        </pc:spChg>
        <pc:picChg chg="add mod">
          <ac:chgData name="Ivanka Popovic" userId="97f71389-da49-4154-b572-47c589e98ed3" providerId="ADAL" clId="{CEE37961-D2CF-42E9-8EAA-444DB673E89C}" dt="2025-06-05T21:34:58.445" v="250" actId="1076"/>
          <ac:picMkLst>
            <pc:docMk/>
            <pc:sldMk cId="1025284633" sldId="264"/>
            <ac:picMk id="3" creationId="{4CB4C3DC-E56D-9542-9E09-1369DABBA6BF}"/>
          </ac:picMkLst>
        </pc:picChg>
      </pc:sldChg>
      <pc:sldChg chg="addSp delSp modSp new mod ord modClrScheme chgLayout">
        <pc:chgData name="Ivanka Popovic" userId="97f71389-da49-4154-b572-47c589e98ed3" providerId="ADAL" clId="{CEE37961-D2CF-42E9-8EAA-444DB673E89C}" dt="2025-06-05T22:05:54.941" v="605" actId="1076"/>
        <pc:sldMkLst>
          <pc:docMk/>
          <pc:sldMk cId="915906017" sldId="265"/>
        </pc:sldMkLst>
        <pc:spChg chg="del">
          <ac:chgData name="Ivanka Popovic" userId="97f71389-da49-4154-b572-47c589e98ed3" providerId="ADAL" clId="{CEE37961-D2CF-42E9-8EAA-444DB673E89C}" dt="2025-06-05T20:23:07.447" v="240" actId="700"/>
          <ac:spMkLst>
            <pc:docMk/>
            <pc:sldMk cId="915906017" sldId="265"/>
            <ac:spMk id="2" creationId="{9C41C3AD-2B6C-D9A2-B1AA-A2F90592CB38}"/>
          </ac:spMkLst>
        </pc:spChg>
        <pc:spChg chg="del">
          <ac:chgData name="Ivanka Popovic" userId="97f71389-da49-4154-b572-47c589e98ed3" providerId="ADAL" clId="{CEE37961-D2CF-42E9-8EAA-444DB673E89C}" dt="2025-06-05T20:23:07.447" v="240" actId="700"/>
          <ac:spMkLst>
            <pc:docMk/>
            <pc:sldMk cId="915906017" sldId="265"/>
            <ac:spMk id="3" creationId="{09770A82-F890-7D95-9098-E2B56B68FA5F}"/>
          </ac:spMkLst>
        </pc:spChg>
        <pc:spChg chg="add mod">
          <ac:chgData name="Ivanka Popovic" userId="97f71389-da49-4154-b572-47c589e98ed3" providerId="ADAL" clId="{CEE37961-D2CF-42E9-8EAA-444DB673E89C}" dt="2025-06-05T22:05:54.941" v="605" actId="1076"/>
          <ac:spMkLst>
            <pc:docMk/>
            <pc:sldMk cId="915906017" sldId="265"/>
            <ac:spMk id="8" creationId="{92D21072-C17D-BA07-C433-F06E37AA32DD}"/>
          </ac:spMkLst>
        </pc:spChg>
        <pc:picChg chg="add del mod">
          <ac:chgData name="Ivanka Popovic" userId="97f71389-da49-4154-b572-47c589e98ed3" providerId="ADAL" clId="{CEE37961-D2CF-42E9-8EAA-444DB673E89C}" dt="2025-06-05T21:56:54.183" v="282" actId="478"/>
          <ac:picMkLst>
            <pc:docMk/>
            <pc:sldMk cId="915906017" sldId="265"/>
            <ac:picMk id="5" creationId="{F58939C9-DB4D-054B-767D-670137E15510}"/>
          </ac:picMkLst>
        </pc:picChg>
        <pc:picChg chg="add mod">
          <ac:chgData name="Ivanka Popovic" userId="97f71389-da49-4154-b572-47c589e98ed3" providerId="ADAL" clId="{CEE37961-D2CF-42E9-8EAA-444DB673E89C}" dt="2025-06-05T21:57:04.179" v="287" actId="1076"/>
          <ac:picMkLst>
            <pc:docMk/>
            <pc:sldMk cId="915906017" sldId="265"/>
            <ac:picMk id="7" creationId="{3765BAB3-5FE0-2E00-4F4B-76EBDA53C01D}"/>
          </ac:picMkLst>
        </pc:picChg>
      </pc:sldChg>
      <pc:sldChg chg="add del setBg modNotes">
        <pc:chgData name="Ivanka Popovic" userId="97f71389-da49-4154-b572-47c589e98ed3" providerId="ADAL" clId="{CEE37961-D2CF-42E9-8EAA-444DB673E89C}" dt="2025-06-05T20:19:45.315" v="225"/>
        <pc:sldMkLst>
          <pc:docMk/>
          <pc:sldMk cId="1962747502" sldId="26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3130A3-34EF-4F6F-8DDA-7D6B987187B1}" type="datetimeFigureOut">
              <a:rPr lang="en-GB" smtClean="0"/>
              <a:t>06/06/2025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5C585F-0DE3-47A2-801A-53DB5ED619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653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5C585F-0DE3-47A2-801A-53DB5ED6196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606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D4BC6-480C-6D12-49F6-D22132D9C4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D8C26E-B9CF-717E-DA8F-5E96C16E2E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ED3090-77EE-B72A-4D86-A9AE2C099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8A907-660E-420C-92F4-EE793996E9E6}" type="datetimeFigureOut">
              <a:rPr lang="en-GB" smtClean="0"/>
              <a:t>06/06/2025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D9DDC2-4A15-4036-C0B6-2511A50F1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0F0683-AA26-EDD9-653E-B26E3E0F2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47C0A-CE00-4280-9140-9651B532FC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918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F6278-B24C-024C-31FB-53BD5143A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5E7074-E47F-0206-2FBA-53A8CC60E3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8808C-F3B9-8603-8AB4-C14121AF9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8A907-660E-420C-92F4-EE793996E9E6}" type="datetimeFigureOut">
              <a:rPr lang="en-GB" smtClean="0"/>
              <a:t>06/06/2025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ACA5A7-A668-C11F-B2F6-3E9ECCE49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A0F15F-EF67-07F0-AD48-BDB72B710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47C0A-CE00-4280-9140-9651B532FC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8035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A61E0D-4770-2844-03D9-5E6755E4FE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CC6A95-A5AF-3209-2CE6-818A80F538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46881A-840A-691D-5A08-62AE9A96E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8A907-660E-420C-92F4-EE793996E9E6}" type="datetimeFigureOut">
              <a:rPr lang="en-GB" smtClean="0"/>
              <a:t>06/06/2025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973CC3-55C3-F69F-6FC0-0C052651A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5C5A7A-8EF3-1C89-0FC5-366704D38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47C0A-CE00-4280-9140-9651B532FC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646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9B60A-3874-1931-6238-39C7DA175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25887-11ED-E412-0A1B-6546B38A47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A0C7E0-F6B5-7535-707C-4E5D7257C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8A907-660E-420C-92F4-EE793996E9E6}" type="datetimeFigureOut">
              <a:rPr lang="en-GB" smtClean="0"/>
              <a:t>06/06/2025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AFDF84-3E60-D383-2C60-A70F60046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81288-F101-9C52-8C39-2EAB49019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47C0A-CE00-4280-9140-9651B532FC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8160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BF8C2-040C-1579-A9BE-480F851CC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7B3BA7-5BBB-08E5-BBF3-9C8DA59D0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7BF3D3-40FD-C3D0-0211-794B9E5F2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8A907-660E-420C-92F4-EE793996E9E6}" type="datetimeFigureOut">
              <a:rPr lang="en-GB" smtClean="0"/>
              <a:t>06/06/2025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2395FF-8614-496F-714B-05CFA1F2A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36D139-3328-A44F-0819-2C61E570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47C0A-CE00-4280-9140-9651B532FC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687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EB5E7-FD6D-1155-D6A0-F4AEDD46A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79928-64D1-39A6-BEF4-4C1DA966AC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EA4B93-6B36-9528-7478-684E0D1FE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C466A2-630A-7EA7-739A-A52CF8409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8A907-660E-420C-92F4-EE793996E9E6}" type="datetimeFigureOut">
              <a:rPr lang="en-GB" smtClean="0"/>
              <a:t>06/06/2025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00DB61-4E0D-8087-9B97-80C5C4D26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964D57-3461-00E1-E11E-C975D8779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47C0A-CE00-4280-9140-9651B532FC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89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4A869-0BAE-41AF-23C7-3D72D206D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608C48-3252-423B-A7B2-2476794E5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3C1F55-A7E3-8A85-7CA9-160B4818FE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F01259-EC1A-60C2-221B-5CD2E2290C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03756F-141E-3180-C5E4-FD0479E0B0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36696B-2F5E-8930-6759-C647339F2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8A907-660E-420C-92F4-EE793996E9E6}" type="datetimeFigureOut">
              <a:rPr lang="en-GB" smtClean="0"/>
              <a:t>06/06/2025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5260F3-AAC0-D334-A48F-BF0E94564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F2BF0F-EB77-ABC2-7BA0-AE6CBDED7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47C0A-CE00-4280-9140-9651B532FC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3527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D2B08-B527-751A-76D5-74B64B02E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80D827-81E3-D564-A2F5-228CB5260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8A907-660E-420C-92F4-EE793996E9E6}" type="datetimeFigureOut">
              <a:rPr lang="en-GB" smtClean="0"/>
              <a:t>06/06/2025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A0E951-9CC6-5BB5-9E26-C2DBD9240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F3E328-C6B9-7A94-D389-73F4FA869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47C0A-CE00-4280-9140-9651B532FC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54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EA5BA7-C662-F68A-6CBD-825D84DD2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8A907-660E-420C-92F4-EE793996E9E6}" type="datetimeFigureOut">
              <a:rPr lang="en-GB" smtClean="0"/>
              <a:t>06/06/2025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635868-0EBD-9B9B-E552-AB8E3AC7E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D6BB88-A651-0C6F-9B07-1C42E6F08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47C0A-CE00-4280-9140-9651B532FC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718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4D5F6-3A69-BC4A-2947-58C04EA52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708EEF-343E-89A8-E279-0A8DC3449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CCE8D7-587B-C9AE-DA91-B25E354E73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FECE99-3FAF-BDE4-D08A-2DDBC43AC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8A907-660E-420C-92F4-EE793996E9E6}" type="datetimeFigureOut">
              <a:rPr lang="en-GB" smtClean="0"/>
              <a:t>06/06/2025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05152B-BA89-F2D1-2480-861BB0F74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0452C4-935A-4AC3-C732-05D00066A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47C0A-CE00-4280-9140-9651B532FC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693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80B04-9DEE-40E0-852D-40673CEC4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8B40DE-D28A-A60D-DAA0-06C5854CED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0428C5-6668-A8E6-B842-301F15E682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7666ED-2416-8DE5-2E65-E6B95703C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8A907-660E-420C-92F4-EE793996E9E6}" type="datetimeFigureOut">
              <a:rPr lang="en-GB" smtClean="0"/>
              <a:t>06/06/2025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A7172C-B11D-E7C8-3865-E6B1E4639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D455AF-C640-FF24-9076-4CA63ACF3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47C0A-CE00-4280-9140-9651B532FC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80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0BC766-83D3-B29E-B798-DD6221521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3E388A-9B12-2D5C-4BDD-396AE565B4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808FAE-86F4-2A15-75AC-5CAD376E2F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8A907-660E-420C-92F4-EE793996E9E6}" type="datetimeFigureOut">
              <a:rPr lang="en-GB" smtClean="0"/>
              <a:t>06/06/2025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994A78-6D0F-8230-4931-72F2B995F8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4ECDEA-3E1D-6CF9-43BE-C015E0EE89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47C0A-CE00-4280-9140-9651B532FC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77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sternbalkans-infohub.eu/wp-content/uploads/2024/09/WBMS_Report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C4152-98C0-705D-8492-B4522D2FAC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08944"/>
            <a:ext cx="9144000" cy="2387600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PA7 WG </a:t>
            </a:r>
            <a:br>
              <a:rPr lang="sr-Latn-RS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Higher Education and Mobilities</a:t>
            </a:r>
            <a:endParaRPr lang="en-GB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AFB11E-AC0C-4AAE-55C0-8D4D7165B4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3400" y="5066531"/>
            <a:ext cx="3388437" cy="669106"/>
          </a:xfrm>
        </p:spPr>
        <p:txBody>
          <a:bodyPr/>
          <a:lstStyle/>
          <a:p>
            <a:r>
              <a:rPr lang="en-US" dirty="0"/>
              <a:t>Ivanka </a:t>
            </a:r>
            <a:r>
              <a:rPr lang="en-US" dirty="0" err="1"/>
              <a:t>Popovi</a:t>
            </a:r>
            <a:r>
              <a:rPr lang="sr-Latn-RS" dirty="0"/>
              <a:t>ć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8727B42-16E3-4DC2-F8E2-29CFD7B5BF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6534"/>
            <a:ext cx="4025183" cy="1521037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8464AB-0818-7767-E6C7-4EA607ADF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PA7 SC, Bratislava, June 6,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738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FE37A-1925-B263-7808-E5E6FD534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2171" y="-26534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PA7 WG Higher Education and Mobilities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D1B8A-5397-F90C-2A5D-F05BC57BF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686" y="1299029"/>
            <a:ext cx="11146971" cy="5486400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Continued c</a:t>
            </a:r>
            <a:r>
              <a:rPr lang="sr-Latn-RS" sz="3000" dirty="0">
                <a:latin typeface="Arial" panose="020B0604020202020204" pitchFamily="34" charset="0"/>
                <a:cs typeface="Arial" panose="020B0604020202020204" pitchFamily="34" charset="0"/>
              </a:rPr>
              <a:t>lose c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ollaboration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with the Danube Rectors’ Conference, </a:t>
            </a:r>
          </a:p>
          <a:p>
            <a:pPr>
              <a:lnSpc>
                <a:spcPct val="120000"/>
              </a:lnSpc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DRC Initiative Fund for early career researchers,</a:t>
            </a:r>
          </a:p>
          <a:p>
            <a:pPr>
              <a:lnSpc>
                <a:spcPct val="120000"/>
              </a:lnSpc>
            </a:pPr>
            <a:r>
              <a:rPr lang="en-GB" sz="3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Western Balkan Mobility Scheme,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Continued support of Ukrainian higher education institutions,</a:t>
            </a:r>
          </a:p>
          <a:p>
            <a:pPr>
              <a:lnSpc>
                <a:spcPct val="120000"/>
              </a:lnSpc>
            </a:pP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MSCA4Ukraine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: another 50 scholarships for displaced UA researchers,</a:t>
            </a:r>
          </a:p>
          <a:p>
            <a:pPr>
              <a:lnSpc>
                <a:spcPct val="120000"/>
              </a:lnSpc>
            </a:pPr>
            <a:r>
              <a:rPr lang="en-GB" sz="3000" dirty="0"/>
              <a:t>The EU Temporary Protection Directive has been prolonged until March 2026.</a:t>
            </a:r>
            <a:endParaRPr lang="en-US" sz="3000" dirty="0">
              <a:cs typeface="Arial" panose="020B0604020202020204" pitchFamily="34" charset="0"/>
            </a:endParaRPr>
          </a:p>
          <a:p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171E51C-0D6D-4712-91FC-737AFAE255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6534"/>
            <a:ext cx="2804643" cy="1059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413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2DA4DD5-50C3-8465-D617-446B7C4986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178" y="757084"/>
            <a:ext cx="11253643" cy="6002594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5A2E01B8-586F-AD05-1285-CB6210CE5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755" y="98322"/>
            <a:ext cx="10515600" cy="835282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Number of published papers </a:t>
            </a:r>
            <a:r>
              <a:rPr lang="en-US" sz="3200" dirty="0" err="1">
                <a:latin typeface="+mn-lt"/>
              </a:rPr>
              <a:t>WoS</a:t>
            </a:r>
            <a:r>
              <a:rPr lang="en-US" sz="3200" dirty="0">
                <a:latin typeface="+mn-lt"/>
              </a:rPr>
              <a:t> Core Collection</a:t>
            </a:r>
            <a:endParaRPr lang="en-GB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50756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AEB0F22-5537-79AE-DC79-E5E2FC8D3399}"/>
              </a:ext>
            </a:extLst>
          </p:cNvPr>
          <p:cNvSpPr txBox="1"/>
          <p:nvPr/>
        </p:nvSpPr>
        <p:spPr>
          <a:xfrm>
            <a:off x="226142" y="137652"/>
            <a:ext cx="39511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WoS</a:t>
            </a:r>
            <a:r>
              <a:rPr lang="en-US" sz="2800" dirty="0"/>
              <a:t> Core Collection 2024</a:t>
            </a:r>
            <a:endParaRPr lang="en-GB" sz="28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F8D4B42-47B0-AD83-263E-F2A941770A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8544" y="1093491"/>
            <a:ext cx="12198307" cy="5270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357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D5C94-D128-B95A-1EC0-D8AF91D30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latin typeface="+mn-lt"/>
              </a:rPr>
              <a:t>Western Balkans Mobility Scheme POLICY ANSWERS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203A71-3836-F8E5-E8DD-4FAE718A23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9819"/>
            <a:ext cx="10515600" cy="907743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A total of 31 proposals were received for this call.  22 proposals received funding for a total amount of EUR 101 677.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3FD71D4-7140-815F-FC8B-12AC302E9D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4854834"/>
              </p:ext>
            </p:extLst>
          </p:nvPr>
        </p:nvGraphicFramePr>
        <p:xfrm>
          <a:off x="1907457" y="2615075"/>
          <a:ext cx="7413523" cy="35107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60666">
                  <a:extLst>
                    <a:ext uri="{9D8B030D-6E8A-4147-A177-3AD203B41FA5}">
                      <a16:colId xmlns:a16="http://schemas.microsoft.com/office/drawing/2014/main" val="3271128001"/>
                    </a:ext>
                  </a:extLst>
                </a:gridCol>
                <a:gridCol w="3652857">
                  <a:extLst>
                    <a:ext uri="{9D8B030D-6E8A-4147-A177-3AD203B41FA5}">
                      <a16:colId xmlns:a16="http://schemas.microsoft.com/office/drawing/2014/main" val="2137074304"/>
                    </a:ext>
                  </a:extLst>
                </a:gridCol>
              </a:tblGrid>
              <a:tr h="40452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800" kern="100" dirty="0">
                          <a:effectLst/>
                        </a:rPr>
                        <a:t>Country</a:t>
                      </a:r>
                      <a:endParaRPr lang="en-GB" sz="2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800" kern="100">
                          <a:effectLst/>
                        </a:rPr>
                        <a:t>No. of accepted proposals</a:t>
                      </a:r>
                      <a:endParaRPr lang="en-GB" sz="2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81038771"/>
                  </a:ext>
                </a:extLst>
              </a:tr>
              <a:tr h="40452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800" kern="100" dirty="0">
                          <a:effectLst/>
                        </a:rPr>
                        <a:t>Albania</a:t>
                      </a:r>
                      <a:endParaRPr lang="en-GB" sz="2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800" kern="100">
                          <a:effectLst/>
                        </a:rPr>
                        <a:t>1</a:t>
                      </a:r>
                      <a:endParaRPr lang="en-GB" sz="2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1698586"/>
                  </a:ext>
                </a:extLst>
              </a:tr>
              <a:tr h="40452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800" kern="100" dirty="0">
                          <a:effectLst/>
                        </a:rPr>
                        <a:t>Bosnia &amp; Hercegovina</a:t>
                      </a:r>
                      <a:endParaRPr lang="en-GB" sz="2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2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554168"/>
                  </a:ext>
                </a:extLst>
              </a:tr>
              <a:tr h="40452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800" kern="100">
                          <a:effectLst/>
                        </a:rPr>
                        <a:t>Kosovo*</a:t>
                      </a:r>
                      <a:endParaRPr lang="en-GB" sz="2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800" kern="100" dirty="0">
                          <a:effectLst/>
                        </a:rPr>
                        <a:t>2</a:t>
                      </a:r>
                      <a:endParaRPr lang="en-GB" sz="2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50790546"/>
                  </a:ext>
                </a:extLst>
              </a:tr>
              <a:tr h="40452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800" kern="100">
                          <a:effectLst/>
                        </a:rPr>
                        <a:t>Montenegro</a:t>
                      </a:r>
                      <a:endParaRPr lang="en-GB" sz="2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800" kern="100" dirty="0">
                          <a:effectLst/>
                        </a:rPr>
                        <a:t>3</a:t>
                      </a:r>
                      <a:endParaRPr lang="en-GB" sz="2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18597079"/>
                  </a:ext>
                </a:extLst>
              </a:tr>
              <a:tr h="40452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800" kern="100">
                          <a:effectLst/>
                        </a:rPr>
                        <a:t>Northern Macedonia</a:t>
                      </a:r>
                      <a:endParaRPr lang="en-GB" sz="2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800" kern="100" dirty="0">
                          <a:effectLst/>
                        </a:rPr>
                        <a:t>6</a:t>
                      </a:r>
                      <a:endParaRPr lang="en-GB" sz="2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2290274"/>
                  </a:ext>
                </a:extLst>
              </a:tr>
              <a:tr h="40452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800" kern="100">
                          <a:effectLst/>
                        </a:rPr>
                        <a:t>Serbia</a:t>
                      </a:r>
                      <a:endParaRPr lang="en-GB" sz="2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800" kern="100" dirty="0">
                          <a:effectLst/>
                        </a:rPr>
                        <a:t>6</a:t>
                      </a:r>
                      <a:endParaRPr lang="en-GB" sz="2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74457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573D2D6-5484-9580-04DA-962613866E39}"/>
              </a:ext>
            </a:extLst>
          </p:cNvPr>
          <p:cNvSpPr txBox="1"/>
          <p:nvPr/>
        </p:nvSpPr>
        <p:spPr>
          <a:xfrm>
            <a:off x="363793" y="630820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hlinkClick r:id="rId2"/>
              </a:rPr>
              <a:t>WBMS_Report.pdf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8853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CB4C3DC-E56D-9542-9E09-1369DABBA6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19" y="-108155"/>
            <a:ext cx="12000762" cy="673359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36D1B47-CE0E-183E-3B1C-22F0C2C2C9FC}"/>
              </a:ext>
            </a:extLst>
          </p:cNvPr>
          <p:cNvSpPr txBox="1"/>
          <p:nvPr/>
        </p:nvSpPr>
        <p:spPr>
          <a:xfrm>
            <a:off x="1288025" y="0"/>
            <a:ext cx="55513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Partners</a:t>
            </a:r>
          </a:p>
          <a:p>
            <a:r>
              <a:rPr lang="en-US" sz="2000" b="1" dirty="0"/>
              <a:t>Tempus Foundations Serbia, </a:t>
            </a:r>
            <a:r>
              <a:rPr lang="en-US" sz="2000" b="1"/>
              <a:t>Romania and </a:t>
            </a:r>
            <a:r>
              <a:rPr lang="en-US" sz="2000" b="1" dirty="0"/>
              <a:t>Hungary</a:t>
            </a: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1025284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266A4DB-1895-7BA1-266E-09FED88B20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652" y="119998"/>
            <a:ext cx="11395587" cy="632860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4816C20-8479-903F-39EA-36F41BBF538C}"/>
              </a:ext>
            </a:extLst>
          </p:cNvPr>
          <p:cNvSpPr txBox="1"/>
          <p:nvPr/>
        </p:nvSpPr>
        <p:spPr>
          <a:xfrm>
            <a:off x="265471" y="5997678"/>
            <a:ext cx="65621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Partners</a:t>
            </a:r>
          </a:p>
          <a:p>
            <a:r>
              <a:rPr lang="en-US" b="1" dirty="0"/>
              <a:t>Universities of Belgrade, Mostar, Montenegro, Ljubljana and Rijeka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423705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765BAB3-5FE0-2E00-4F4B-76EBDA53C0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478" y="-108155"/>
            <a:ext cx="11985522" cy="680052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2D21072-C17D-BA07-C433-F06E37AA32DD}"/>
              </a:ext>
            </a:extLst>
          </p:cNvPr>
          <p:cNvSpPr txBox="1"/>
          <p:nvPr/>
        </p:nvSpPr>
        <p:spPr>
          <a:xfrm>
            <a:off x="206478" y="88490"/>
            <a:ext cx="68298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Partners</a:t>
            </a:r>
          </a:p>
          <a:p>
            <a:r>
              <a:rPr lang="en-US" b="1" dirty="0"/>
              <a:t>University of Belgrade – Institute of Philosophy and Social Theory and</a:t>
            </a:r>
          </a:p>
          <a:p>
            <a:r>
              <a:rPr lang="en-US" b="1" dirty="0"/>
              <a:t>Regional Center for Advanced Studies in Humanities Sciences Rijeka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915906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190</Words>
  <Application>Microsoft Office PowerPoint</Application>
  <PresentationFormat>Widescreen</PresentationFormat>
  <Paragraphs>37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PA7 WG  Higher Education and Mobilities</vt:lpstr>
      <vt:lpstr>PA7 WG Higher Education and Mobilities</vt:lpstr>
      <vt:lpstr>Number of published papers WoS Core Collection</vt:lpstr>
      <vt:lpstr>PowerPoint Presentation</vt:lpstr>
      <vt:lpstr>Western Balkans Mobility Scheme POLICY ANSWERS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Ivanka Popovic</dc:creator>
  <cp:lastModifiedBy>Ivanka Popovic</cp:lastModifiedBy>
  <cp:revision>1</cp:revision>
  <dcterms:created xsi:type="dcterms:W3CDTF">2025-06-05T14:58:36Z</dcterms:created>
  <dcterms:modified xsi:type="dcterms:W3CDTF">2025-06-06T07:42:56Z</dcterms:modified>
</cp:coreProperties>
</file>