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64" r:id="rId3"/>
    <p:sldId id="260" r:id="rId4"/>
    <p:sldId id="262" r:id="rId5"/>
    <p:sldId id="261" r:id="rId6"/>
    <p:sldId id="265" r:id="rId7"/>
    <p:sldId id="263" r:id="rId8"/>
    <p:sldId id="266" r:id="rId9"/>
    <p:sldId id="267" r:id="rId10"/>
    <p:sldId id="257" r:id="rId11"/>
    <p:sldId id="258" r:id="rId12"/>
    <p:sldId id="259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CFC46E-5693-4937-8F74-7B1527E279F9}" v="21" dt="2025-06-05T19:58:35.6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62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anka Popovic" userId="97f71389-da49-4154-b572-47c589e98ed3" providerId="ADAL" clId="{99CFC46E-5693-4937-8F74-7B1527E279F9}"/>
    <pc:docChg chg="undo custSel addSld delSld modSld sldOrd modMainMaster modNotesMaster">
      <pc:chgData name="Ivanka Popovic" userId="97f71389-da49-4154-b572-47c589e98ed3" providerId="ADAL" clId="{99CFC46E-5693-4937-8F74-7B1527E279F9}" dt="2025-06-05T20:05:57.956" v="1434" actId="2696"/>
      <pc:docMkLst>
        <pc:docMk/>
      </pc:docMkLst>
      <pc:sldChg chg="modSp mod">
        <pc:chgData name="Ivanka Popovic" userId="97f71389-da49-4154-b572-47c589e98ed3" providerId="ADAL" clId="{99CFC46E-5693-4937-8F74-7B1527E279F9}" dt="2025-06-05T16:10:38.215" v="380" actId="14100"/>
        <pc:sldMkLst>
          <pc:docMk/>
          <pc:sldMk cId="3518738961" sldId="256"/>
        </pc:sldMkLst>
        <pc:spChg chg="mod">
          <ac:chgData name="Ivanka Popovic" userId="97f71389-da49-4154-b572-47c589e98ed3" providerId="ADAL" clId="{99CFC46E-5693-4937-8F74-7B1527E279F9}" dt="2025-06-05T16:10:28.632" v="378" actId="255"/>
          <ac:spMkLst>
            <pc:docMk/>
            <pc:sldMk cId="3518738961" sldId="256"/>
            <ac:spMk id="2" creationId="{0E6C4152-98C0-705D-8492-B4522D2FACE9}"/>
          </ac:spMkLst>
        </pc:spChg>
        <pc:spChg chg="mod">
          <ac:chgData name="Ivanka Popovic" userId="97f71389-da49-4154-b572-47c589e98ed3" providerId="ADAL" clId="{99CFC46E-5693-4937-8F74-7B1527E279F9}" dt="2025-06-05T16:10:15.450" v="375" actId="27636"/>
          <ac:spMkLst>
            <pc:docMk/>
            <pc:sldMk cId="3518738961" sldId="256"/>
            <ac:spMk id="3" creationId="{8BAFB11E-AC0C-4AAE-55C0-8D4D7165B4FF}"/>
          </ac:spMkLst>
        </pc:spChg>
        <pc:spChg chg="mod">
          <ac:chgData name="Ivanka Popovic" userId="97f71389-da49-4154-b572-47c589e98ed3" providerId="ADAL" clId="{99CFC46E-5693-4937-8F74-7B1527E279F9}" dt="2025-06-05T16:10:15.339" v="374"/>
          <ac:spMkLst>
            <pc:docMk/>
            <pc:sldMk cId="3518738961" sldId="256"/>
            <ac:spMk id="5" creationId="{736F8870-5D24-D211-8DD3-095B325C94C5}"/>
          </ac:spMkLst>
        </pc:spChg>
        <pc:picChg chg="mod">
          <ac:chgData name="Ivanka Popovic" userId="97f71389-da49-4154-b572-47c589e98ed3" providerId="ADAL" clId="{99CFC46E-5693-4937-8F74-7B1527E279F9}" dt="2025-06-05T16:10:38.215" v="380" actId="14100"/>
          <ac:picMkLst>
            <pc:docMk/>
            <pc:sldMk cId="3518738961" sldId="256"/>
            <ac:picMk id="4" creationId="{38727B42-16E3-4DC2-F8E2-29CFD7B5BFDE}"/>
          </ac:picMkLst>
        </pc:picChg>
      </pc:sldChg>
      <pc:sldChg chg="addSp delSp modSp new mod">
        <pc:chgData name="Ivanka Popovic" userId="97f71389-da49-4154-b572-47c589e98ed3" providerId="ADAL" clId="{99CFC46E-5693-4937-8F74-7B1527E279F9}" dt="2025-06-05T19:17:52.340" v="722" actId="2711"/>
        <pc:sldMkLst>
          <pc:docMk/>
          <pc:sldMk cId="888131004" sldId="257"/>
        </pc:sldMkLst>
        <pc:spChg chg="mod">
          <ac:chgData name="Ivanka Popovic" userId="97f71389-da49-4154-b572-47c589e98ed3" providerId="ADAL" clId="{99CFC46E-5693-4937-8F74-7B1527E279F9}" dt="2025-06-05T19:17:52.340" v="722" actId="2711"/>
          <ac:spMkLst>
            <pc:docMk/>
            <pc:sldMk cId="888131004" sldId="257"/>
            <ac:spMk id="2" creationId="{69CE4F4B-CA7F-F1C0-E378-02ED00A2094C}"/>
          </ac:spMkLst>
        </pc:spChg>
        <pc:spChg chg="add mod">
          <ac:chgData name="Ivanka Popovic" userId="97f71389-da49-4154-b572-47c589e98ed3" providerId="ADAL" clId="{99CFC46E-5693-4937-8F74-7B1527E279F9}" dt="2025-06-05T16:11:45.682" v="393" actId="1076"/>
          <ac:spMkLst>
            <pc:docMk/>
            <pc:sldMk cId="888131004" sldId="257"/>
            <ac:spMk id="10" creationId="{16F0BDC6-7EF5-A20D-7E67-F6774BD4AF1D}"/>
          </ac:spMkLst>
        </pc:spChg>
        <pc:picChg chg="add mod">
          <ac:chgData name="Ivanka Popovic" userId="97f71389-da49-4154-b572-47c589e98ed3" providerId="ADAL" clId="{99CFC46E-5693-4937-8F74-7B1527E279F9}" dt="2025-06-05T16:11:23.887" v="390" actId="14100"/>
          <ac:picMkLst>
            <pc:docMk/>
            <pc:sldMk cId="888131004" sldId="257"/>
            <ac:picMk id="4" creationId="{F2C71C5F-1202-F877-7C3D-FAFF6663BEDC}"/>
          </ac:picMkLst>
        </pc:picChg>
        <pc:picChg chg="add del">
          <ac:chgData name="Ivanka Popovic" userId="97f71389-da49-4154-b572-47c589e98ed3" providerId="ADAL" clId="{99CFC46E-5693-4937-8F74-7B1527E279F9}" dt="2025-06-05T15:05:32.311" v="4" actId="478"/>
          <ac:picMkLst>
            <pc:docMk/>
            <pc:sldMk cId="888131004" sldId="257"/>
            <ac:picMk id="6" creationId="{63C4B9EA-DB79-3A8F-05AE-2C11EC227010}"/>
          </ac:picMkLst>
        </pc:picChg>
        <pc:picChg chg="add mod">
          <ac:chgData name="Ivanka Popovic" userId="97f71389-da49-4154-b572-47c589e98ed3" providerId="ADAL" clId="{99CFC46E-5693-4937-8F74-7B1527E279F9}" dt="2025-06-05T16:10:48.747" v="382" actId="1076"/>
          <ac:picMkLst>
            <pc:docMk/>
            <pc:sldMk cId="888131004" sldId="257"/>
            <ac:picMk id="8" creationId="{AC7415FD-7F9A-B839-074E-0B02BD8F97A5}"/>
          </ac:picMkLst>
        </pc:picChg>
        <pc:picChg chg="add mod">
          <ac:chgData name="Ivanka Popovic" userId="97f71389-da49-4154-b572-47c589e98ed3" providerId="ADAL" clId="{99CFC46E-5693-4937-8F74-7B1527E279F9}" dt="2025-06-05T16:11:04.947" v="385" actId="1076"/>
          <ac:picMkLst>
            <pc:docMk/>
            <pc:sldMk cId="888131004" sldId="257"/>
            <ac:picMk id="12" creationId="{BC9CC32F-25CC-76A2-8C0C-F4B4E1C27280}"/>
          </ac:picMkLst>
        </pc:picChg>
      </pc:sldChg>
      <pc:sldChg chg="del">
        <pc:chgData name="Ivanka Popovic" userId="97f71389-da49-4154-b572-47c589e98ed3" providerId="ADAL" clId="{99CFC46E-5693-4937-8F74-7B1527E279F9}" dt="2025-06-05T15:01:28.159" v="0" actId="2696"/>
        <pc:sldMkLst>
          <pc:docMk/>
          <pc:sldMk cId="1148853917" sldId="257"/>
        </pc:sldMkLst>
      </pc:sldChg>
      <pc:sldChg chg="addSp delSp modSp new mod modClrScheme chgLayout modNotes">
        <pc:chgData name="Ivanka Popovic" userId="97f71389-da49-4154-b572-47c589e98ed3" providerId="ADAL" clId="{99CFC46E-5693-4937-8F74-7B1527E279F9}" dt="2025-06-05T16:12:20.418" v="394"/>
        <pc:sldMkLst>
          <pc:docMk/>
          <pc:sldMk cId="2524532030" sldId="258"/>
        </pc:sldMkLst>
        <pc:spChg chg="del">
          <ac:chgData name="Ivanka Popovic" userId="97f71389-da49-4154-b572-47c589e98ed3" providerId="ADAL" clId="{99CFC46E-5693-4937-8F74-7B1527E279F9}" dt="2025-06-05T15:10:07.680" v="30" actId="700"/>
          <ac:spMkLst>
            <pc:docMk/>
            <pc:sldMk cId="2524532030" sldId="258"/>
            <ac:spMk id="2" creationId="{7CF59F16-06AB-9304-B8ED-A66B0366F25E}"/>
          </ac:spMkLst>
        </pc:spChg>
        <pc:spChg chg="add mod">
          <ac:chgData name="Ivanka Popovic" userId="97f71389-da49-4154-b572-47c589e98ed3" providerId="ADAL" clId="{99CFC46E-5693-4937-8F74-7B1527E279F9}" dt="2025-06-05T16:10:15.339" v="374"/>
          <ac:spMkLst>
            <pc:docMk/>
            <pc:sldMk cId="2524532030" sldId="258"/>
            <ac:spMk id="15" creationId="{B9AFEB48-3272-2311-3647-2F5C13E46CE8}"/>
          </ac:spMkLst>
        </pc:spChg>
        <pc:spChg chg="add mod">
          <ac:chgData name="Ivanka Popovic" userId="97f71389-da49-4154-b572-47c589e98ed3" providerId="ADAL" clId="{99CFC46E-5693-4937-8F74-7B1527E279F9}" dt="2025-06-05T16:10:15.339" v="374"/>
          <ac:spMkLst>
            <pc:docMk/>
            <pc:sldMk cId="2524532030" sldId="258"/>
            <ac:spMk id="16" creationId="{3B6A2138-25EE-AA15-4F6C-A62B34B3900F}"/>
          </ac:spMkLst>
        </pc:spChg>
        <pc:picChg chg="add mod">
          <ac:chgData name="Ivanka Popovic" userId="97f71389-da49-4154-b572-47c589e98ed3" providerId="ADAL" clId="{99CFC46E-5693-4937-8F74-7B1527E279F9}" dt="2025-06-05T16:10:15.339" v="374"/>
          <ac:picMkLst>
            <pc:docMk/>
            <pc:sldMk cId="2524532030" sldId="258"/>
            <ac:picMk id="4" creationId="{985631A5-B319-AB20-9726-7D63109AE375}"/>
          </ac:picMkLst>
        </pc:picChg>
        <pc:picChg chg="add mod">
          <ac:chgData name="Ivanka Popovic" userId="97f71389-da49-4154-b572-47c589e98ed3" providerId="ADAL" clId="{99CFC46E-5693-4937-8F74-7B1527E279F9}" dt="2025-06-05T16:10:15.339" v="374"/>
          <ac:picMkLst>
            <pc:docMk/>
            <pc:sldMk cId="2524532030" sldId="258"/>
            <ac:picMk id="6" creationId="{E3C9224A-34A3-6BF3-AC9D-90A1495A9491}"/>
          </ac:picMkLst>
        </pc:picChg>
        <pc:picChg chg="add mod">
          <ac:chgData name="Ivanka Popovic" userId="97f71389-da49-4154-b572-47c589e98ed3" providerId="ADAL" clId="{99CFC46E-5693-4937-8F74-7B1527E279F9}" dt="2025-06-05T16:10:15.339" v="374"/>
          <ac:picMkLst>
            <pc:docMk/>
            <pc:sldMk cId="2524532030" sldId="258"/>
            <ac:picMk id="8" creationId="{6077CBC3-8D56-8218-B498-E45321A1504D}"/>
          </ac:picMkLst>
        </pc:picChg>
        <pc:picChg chg="add mod">
          <ac:chgData name="Ivanka Popovic" userId="97f71389-da49-4154-b572-47c589e98ed3" providerId="ADAL" clId="{99CFC46E-5693-4937-8F74-7B1527E279F9}" dt="2025-06-05T16:10:15.339" v="374"/>
          <ac:picMkLst>
            <pc:docMk/>
            <pc:sldMk cId="2524532030" sldId="258"/>
            <ac:picMk id="10" creationId="{848644CE-2122-B096-5D00-A78BBBABB70C}"/>
          </ac:picMkLst>
        </pc:picChg>
        <pc:picChg chg="add mod">
          <ac:chgData name="Ivanka Popovic" userId="97f71389-da49-4154-b572-47c589e98ed3" providerId="ADAL" clId="{99CFC46E-5693-4937-8F74-7B1527E279F9}" dt="2025-06-05T16:10:15.339" v="374"/>
          <ac:picMkLst>
            <pc:docMk/>
            <pc:sldMk cId="2524532030" sldId="258"/>
            <ac:picMk id="12" creationId="{4558B4E7-1662-0E24-8D0D-C29DC65BEDF2}"/>
          </ac:picMkLst>
        </pc:picChg>
        <pc:picChg chg="add mod">
          <ac:chgData name="Ivanka Popovic" userId="97f71389-da49-4154-b572-47c589e98ed3" providerId="ADAL" clId="{99CFC46E-5693-4937-8F74-7B1527E279F9}" dt="2025-06-05T16:10:15.339" v="374"/>
          <ac:picMkLst>
            <pc:docMk/>
            <pc:sldMk cId="2524532030" sldId="258"/>
            <ac:picMk id="14" creationId="{E9EE67A3-EFC9-31F0-4A73-D8F3D1DE12FF}"/>
          </ac:picMkLst>
        </pc:picChg>
        <pc:picChg chg="add mod">
          <ac:chgData name="Ivanka Popovic" userId="97f71389-da49-4154-b572-47c589e98ed3" providerId="ADAL" clId="{99CFC46E-5693-4937-8F74-7B1527E279F9}" dt="2025-06-05T16:12:20.418" v="394"/>
          <ac:picMkLst>
            <pc:docMk/>
            <pc:sldMk cId="2524532030" sldId="258"/>
            <ac:picMk id="17" creationId="{A008A301-61BD-3861-DCDD-7C3C8A382376}"/>
          </ac:picMkLst>
        </pc:picChg>
      </pc:sldChg>
      <pc:sldChg chg="addSp delSp modSp new mod modClrScheme chgLayout">
        <pc:chgData name="Ivanka Popovic" userId="97f71389-da49-4154-b572-47c589e98ed3" providerId="ADAL" clId="{99CFC46E-5693-4937-8F74-7B1527E279F9}" dt="2025-06-05T16:12:44.234" v="402" actId="1076"/>
        <pc:sldMkLst>
          <pc:docMk/>
          <pc:sldMk cId="1679270270" sldId="259"/>
        </pc:sldMkLst>
        <pc:spChg chg="add mod ord">
          <ac:chgData name="Ivanka Popovic" userId="97f71389-da49-4154-b572-47c589e98ed3" providerId="ADAL" clId="{99CFC46E-5693-4937-8F74-7B1527E279F9}" dt="2025-06-05T16:12:44.234" v="402" actId="1076"/>
          <ac:spMkLst>
            <pc:docMk/>
            <pc:sldMk cId="1679270270" sldId="259"/>
            <ac:spMk id="2" creationId="{6C3D492F-9DD6-AAD3-239F-136867E56F2B}"/>
          </ac:spMkLst>
        </pc:spChg>
        <pc:spChg chg="add del mod ord">
          <ac:chgData name="Ivanka Popovic" userId="97f71389-da49-4154-b572-47c589e98ed3" providerId="ADAL" clId="{99CFC46E-5693-4937-8F74-7B1527E279F9}" dt="2025-06-05T15:59:55.077" v="260" actId="700"/>
          <ac:spMkLst>
            <pc:docMk/>
            <pc:sldMk cId="1679270270" sldId="259"/>
            <ac:spMk id="3" creationId="{D513DEFF-8A76-C8A7-E88E-DCB0FFF222BC}"/>
          </ac:spMkLst>
        </pc:spChg>
        <pc:spChg chg="add del mod">
          <ac:chgData name="Ivanka Popovic" userId="97f71389-da49-4154-b572-47c589e98ed3" providerId="ADAL" clId="{99CFC46E-5693-4937-8F74-7B1527E279F9}" dt="2025-06-05T15:59:55.077" v="260" actId="700"/>
          <ac:spMkLst>
            <pc:docMk/>
            <pc:sldMk cId="1679270270" sldId="259"/>
            <ac:spMk id="4" creationId="{79041535-8100-D80E-7F30-AD6343742F3C}"/>
          </ac:spMkLst>
        </pc:spChg>
        <pc:spChg chg="add del mod ord">
          <ac:chgData name="Ivanka Popovic" userId="97f71389-da49-4154-b572-47c589e98ed3" providerId="ADAL" clId="{99CFC46E-5693-4937-8F74-7B1527E279F9}" dt="2025-06-05T15:59:59.785" v="262"/>
          <ac:spMkLst>
            <pc:docMk/>
            <pc:sldMk cId="1679270270" sldId="259"/>
            <ac:spMk id="5" creationId="{68366BA9-1AD3-AAD6-A085-4D9FA9937DC0}"/>
          </ac:spMkLst>
        </pc:spChg>
        <pc:spChg chg="add del mod">
          <ac:chgData name="Ivanka Popovic" userId="97f71389-da49-4154-b572-47c589e98ed3" providerId="ADAL" clId="{99CFC46E-5693-4937-8F74-7B1527E279F9}" dt="2025-06-05T16:00:26.905" v="268" actId="478"/>
          <ac:spMkLst>
            <pc:docMk/>
            <pc:sldMk cId="1679270270" sldId="259"/>
            <ac:spMk id="8" creationId="{B2DBFD63-B63B-0A20-85FB-BA66323DB4A0}"/>
          </ac:spMkLst>
        </pc:spChg>
        <pc:spChg chg="add mod">
          <ac:chgData name="Ivanka Popovic" userId="97f71389-da49-4154-b572-47c589e98ed3" providerId="ADAL" clId="{99CFC46E-5693-4937-8F74-7B1527E279F9}" dt="2025-06-05T16:10:15.339" v="374"/>
          <ac:spMkLst>
            <pc:docMk/>
            <pc:sldMk cId="1679270270" sldId="259"/>
            <ac:spMk id="12" creationId="{7FD9800D-B351-C5EA-BA4B-0186D1E5F3D5}"/>
          </ac:spMkLst>
        </pc:spChg>
        <pc:graphicFrameChg chg="add del mod modGraphic">
          <ac:chgData name="Ivanka Popovic" userId="97f71389-da49-4154-b572-47c589e98ed3" providerId="ADAL" clId="{99CFC46E-5693-4937-8F74-7B1527E279F9}" dt="2025-06-05T16:00:18.415" v="265" actId="478"/>
          <ac:graphicFrameMkLst>
            <pc:docMk/>
            <pc:sldMk cId="1679270270" sldId="259"/>
            <ac:graphicFrameMk id="6" creationId="{9FEEFEA8-E663-21F6-45EB-4802B91030FD}"/>
          </ac:graphicFrameMkLst>
        </pc:graphicFrameChg>
        <pc:picChg chg="add mod">
          <ac:chgData name="Ivanka Popovic" userId="97f71389-da49-4154-b572-47c589e98ed3" providerId="ADAL" clId="{99CFC46E-5693-4937-8F74-7B1527E279F9}" dt="2025-06-05T16:10:15.339" v="374"/>
          <ac:picMkLst>
            <pc:docMk/>
            <pc:sldMk cId="1679270270" sldId="259"/>
            <ac:picMk id="10" creationId="{6DB3469B-D30F-FB7D-C0A8-957180B3D3A5}"/>
          </ac:picMkLst>
        </pc:picChg>
        <pc:picChg chg="add mod">
          <ac:chgData name="Ivanka Popovic" userId="97f71389-da49-4154-b572-47c589e98ed3" providerId="ADAL" clId="{99CFC46E-5693-4937-8F74-7B1527E279F9}" dt="2025-06-05T16:12:39.865" v="401"/>
          <ac:picMkLst>
            <pc:docMk/>
            <pc:sldMk cId="1679270270" sldId="259"/>
            <ac:picMk id="13" creationId="{1160A1F9-6A14-8E4D-3EE5-41A307226832}"/>
          </ac:picMkLst>
        </pc:picChg>
      </pc:sldChg>
      <pc:sldChg chg="addSp delSp modSp new mod modClrScheme chgLayout">
        <pc:chgData name="Ivanka Popovic" userId="97f71389-da49-4154-b572-47c589e98ed3" providerId="ADAL" clId="{99CFC46E-5693-4937-8F74-7B1527E279F9}" dt="2025-06-05T16:27:53.757" v="447" actId="1076"/>
        <pc:sldMkLst>
          <pc:docMk/>
          <pc:sldMk cId="2009603674" sldId="260"/>
        </pc:sldMkLst>
        <pc:spChg chg="del mod ord">
          <ac:chgData name="Ivanka Popovic" userId="97f71389-da49-4154-b572-47c589e98ed3" providerId="ADAL" clId="{99CFC46E-5693-4937-8F74-7B1527E279F9}" dt="2025-06-05T16:24:27.181" v="404" actId="700"/>
          <ac:spMkLst>
            <pc:docMk/>
            <pc:sldMk cId="2009603674" sldId="260"/>
            <ac:spMk id="2" creationId="{1094E420-1A53-7C46-7777-80B6DC365844}"/>
          </ac:spMkLst>
        </pc:spChg>
        <pc:spChg chg="del">
          <ac:chgData name="Ivanka Popovic" userId="97f71389-da49-4154-b572-47c589e98ed3" providerId="ADAL" clId="{99CFC46E-5693-4937-8F74-7B1527E279F9}" dt="2025-06-05T16:24:27.181" v="404" actId="700"/>
          <ac:spMkLst>
            <pc:docMk/>
            <pc:sldMk cId="2009603674" sldId="260"/>
            <ac:spMk id="3" creationId="{D7500C70-34DA-1A4E-06E8-28F768A16938}"/>
          </ac:spMkLst>
        </pc:spChg>
        <pc:spChg chg="add mod ord">
          <ac:chgData name="Ivanka Popovic" userId="97f71389-da49-4154-b572-47c589e98ed3" providerId="ADAL" clId="{99CFC46E-5693-4937-8F74-7B1527E279F9}" dt="2025-06-05T16:26:43.536" v="432" actId="1076"/>
          <ac:spMkLst>
            <pc:docMk/>
            <pc:sldMk cId="2009603674" sldId="260"/>
            <ac:spMk id="4" creationId="{7AA5408F-4B4B-EC77-F920-E7EFE96E25F4}"/>
          </ac:spMkLst>
        </pc:spChg>
        <pc:spChg chg="add mod">
          <ac:chgData name="Ivanka Popovic" userId="97f71389-da49-4154-b572-47c589e98ed3" providerId="ADAL" clId="{99CFC46E-5693-4937-8F74-7B1527E279F9}" dt="2025-06-05T16:27:53.757" v="447" actId="1076"/>
          <ac:spMkLst>
            <pc:docMk/>
            <pc:sldMk cId="2009603674" sldId="260"/>
            <ac:spMk id="8" creationId="{4ACAA5BC-2370-F4C8-389D-414C01A9DFA7}"/>
          </ac:spMkLst>
        </pc:spChg>
        <pc:picChg chg="add mod">
          <ac:chgData name="Ivanka Popovic" userId="97f71389-da49-4154-b572-47c589e98ed3" providerId="ADAL" clId="{99CFC46E-5693-4937-8F74-7B1527E279F9}" dt="2025-06-05T16:26:46.949" v="433" actId="14100"/>
          <ac:picMkLst>
            <pc:docMk/>
            <pc:sldMk cId="2009603674" sldId="260"/>
            <ac:picMk id="6" creationId="{A887648D-60C1-DFB9-FFC2-60A0DBD83438}"/>
          </ac:picMkLst>
        </pc:picChg>
      </pc:sldChg>
      <pc:sldChg chg="addSp delSp modSp new mod modClrScheme chgLayout">
        <pc:chgData name="Ivanka Popovic" userId="97f71389-da49-4154-b572-47c589e98ed3" providerId="ADAL" clId="{99CFC46E-5693-4937-8F74-7B1527E279F9}" dt="2025-06-05T16:38:17.421" v="531" actId="1076"/>
        <pc:sldMkLst>
          <pc:docMk/>
          <pc:sldMk cId="1266810439" sldId="261"/>
        </pc:sldMkLst>
        <pc:spChg chg="del">
          <ac:chgData name="Ivanka Popovic" userId="97f71389-da49-4154-b572-47c589e98ed3" providerId="ADAL" clId="{99CFC46E-5693-4937-8F74-7B1527E279F9}" dt="2025-06-05T16:36:41.167" v="480" actId="700"/>
          <ac:spMkLst>
            <pc:docMk/>
            <pc:sldMk cId="1266810439" sldId="261"/>
            <ac:spMk id="2" creationId="{583152D3-EF6D-7579-BBBA-20DA93A7F286}"/>
          </ac:spMkLst>
        </pc:spChg>
        <pc:spChg chg="add mod ord">
          <ac:chgData name="Ivanka Popovic" userId="97f71389-da49-4154-b572-47c589e98ed3" providerId="ADAL" clId="{99CFC46E-5693-4937-8F74-7B1527E279F9}" dt="2025-06-05T16:38:17.421" v="531" actId="1076"/>
          <ac:spMkLst>
            <pc:docMk/>
            <pc:sldMk cId="1266810439" sldId="261"/>
            <ac:spMk id="7" creationId="{D34D9F65-63D2-0895-D56F-7DCEC6E193C6}"/>
          </ac:spMkLst>
        </pc:spChg>
        <pc:picChg chg="add del mod">
          <ac:chgData name="Ivanka Popovic" userId="97f71389-da49-4154-b572-47c589e98ed3" providerId="ADAL" clId="{99CFC46E-5693-4937-8F74-7B1527E279F9}" dt="2025-06-05T16:37:14.342" v="483" actId="478"/>
          <ac:picMkLst>
            <pc:docMk/>
            <pc:sldMk cId="1266810439" sldId="261"/>
            <ac:picMk id="4" creationId="{895B7E9B-DED7-D98B-EEA1-4998093F62A2}"/>
          </ac:picMkLst>
        </pc:picChg>
        <pc:picChg chg="add mod">
          <ac:chgData name="Ivanka Popovic" userId="97f71389-da49-4154-b572-47c589e98ed3" providerId="ADAL" clId="{99CFC46E-5693-4937-8F74-7B1527E279F9}" dt="2025-06-05T16:38:14.144" v="530" actId="14100"/>
          <ac:picMkLst>
            <pc:docMk/>
            <pc:sldMk cId="1266810439" sldId="261"/>
            <ac:picMk id="6" creationId="{55C22081-E6EA-24FC-2D24-928DE8F969D5}"/>
          </ac:picMkLst>
        </pc:picChg>
      </pc:sldChg>
      <pc:sldChg chg="addSp delSp modSp add mod">
        <pc:chgData name="Ivanka Popovic" userId="97f71389-da49-4154-b572-47c589e98ed3" providerId="ADAL" clId="{99CFC46E-5693-4937-8F74-7B1527E279F9}" dt="2025-06-05T16:43:00.202" v="548" actId="20577"/>
        <pc:sldMkLst>
          <pc:docMk/>
          <pc:sldMk cId="2713424450" sldId="262"/>
        </pc:sldMkLst>
        <pc:spChg chg="mod">
          <ac:chgData name="Ivanka Popovic" userId="97f71389-da49-4154-b572-47c589e98ed3" providerId="ADAL" clId="{99CFC46E-5693-4937-8F74-7B1527E279F9}" dt="2025-06-05T16:32:07.331" v="477" actId="1076"/>
          <ac:spMkLst>
            <pc:docMk/>
            <pc:sldMk cId="2713424450" sldId="262"/>
            <ac:spMk id="4" creationId="{CE94C040-E547-99F9-8030-52FC1A6D22DD}"/>
          </ac:spMkLst>
        </pc:spChg>
        <pc:spChg chg="mod">
          <ac:chgData name="Ivanka Popovic" userId="97f71389-da49-4154-b572-47c589e98ed3" providerId="ADAL" clId="{99CFC46E-5693-4937-8F74-7B1527E279F9}" dt="2025-06-05T16:43:00.202" v="548" actId="20577"/>
          <ac:spMkLst>
            <pc:docMk/>
            <pc:sldMk cId="2713424450" sldId="262"/>
            <ac:spMk id="8" creationId="{6FD7F2B1-8767-DB96-78C0-62A0CD9E4F83}"/>
          </ac:spMkLst>
        </pc:spChg>
        <pc:picChg chg="add mod">
          <ac:chgData name="Ivanka Popovic" userId="97f71389-da49-4154-b572-47c589e98ed3" providerId="ADAL" clId="{99CFC46E-5693-4937-8F74-7B1527E279F9}" dt="2025-06-05T16:32:12.344" v="479" actId="14100"/>
          <ac:picMkLst>
            <pc:docMk/>
            <pc:sldMk cId="2713424450" sldId="262"/>
            <ac:picMk id="3" creationId="{B93422EF-D25E-6BF2-1E1F-E08785E97824}"/>
          </ac:picMkLst>
        </pc:picChg>
        <pc:picChg chg="del">
          <ac:chgData name="Ivanka Popovic" userId="97f71389-da49-4154-b572-47c589e98ed3" providerId="ADAL" clId="{99CFC46E-5693-4937-8F74-7B1527E279F9}" dt="2025-06-05T16:28:51.084" v="450" actId="478"/>
          <ac:picMkLst>
            <pc:docMk/>
            <pc:sldMk cId="2713424450" sldId="262"/>
            <ac:picMk id="6" creationId="{56BC3AC9-A4BE-E847-D91B-7DDE69CABCF2}"/>
          </ac:picMkLst>
        </pc:picChg>
      </pc:sldChg>
      <pc:sldChg chg="addSp delSp modSp new mod modClrScheme chgLayout">
        <pc:chgData name="Ivanka Popovic" userId="97f71389-da49-4154-b572-47c589e98ed3" providerId="ADAL" clId="{99CFC46E-5693-4937-8F74-7B1527E279F9}" dt="2025-06-05T19:17:34.422" v="721" actId="20577"/>
        <pc:sldMkLst>
          <pc:docMk/>
          <pc:sldMk cId="1732289046" sldId="263"/>
        </pc:sldMkLst>
        <pc:spChg chg="del">
          <ac:chgData name="Ivanka Popovic" userId="97f71389-da49-4154-b572-47c589e98ed3" providerId="ADAL" clId="{99CFC46E-5693-4937-8F74-7B1527E279F9}" dt="2025-06-05T16:40:23.807" v="533" actId="700"/>
          <ac:spMkLst>
            <pc:docMk/>
            <pc:sldMk cId="1732289046" sldId="263"/>
            <ac:spMk id="2" creationId="{D96DE233-73B4-9FE5-4D4E-21A3827031A7}"/>
          </ac:spMkLst>
        </pc:spChg>
        <pc:spChg chg="add mod ord">
          <ac:chgData name="Ivanka Popovic" userId="97f71389-da49-4154-b572-47c589e98ed3" providerId="ADAL" clId="{99CFC46E-5693-4937-8F74-7B1527E279F9}" dt="2025-06-05T19:17:34.422" v="721" actId="20577"/>
          <ac:spMkLst>
            <pc:docMk/>
            <pc:sldMk cId="1732289046" sldId="263"/>
            <ac:spMk id="5" creationId="{5216657D-E62A-4411-0C07-8AF388BCB232}"/>
          </ac:spMkLst>
        </pc:spChg>
        <pc:picChg chg="add mod">
          <ac:chgData name="Ivanka Popovic" userId="97f71389-da49-4154-b572-47c589e98ed3" providerId="ADAL" clId="{99CFC46E-5693-4937-8F74-7B1527E279F9}" dt="2025-06-05T16:41:35.702" v="546" actId="1076"/>
          <ac:picMkLst>
            <pc:docMk/>
            <pc:sldMk cId="1732289046" sldId="263"/>
            <ac:picMk id="4" creationId="{FE193666-7F00-D8BF-EACF-9B8756AEBC68}"/>
          </ac:picMkLst>
        </pc:picChg>
      </pc:sldChg>
      <pc:sldChg chg="addSp modSp new mod">
        <pc:chgData name="Ivanka Popovic" userId="97f71389-da49-4154-b572-47c589e98ed3" providerId="ADAL" clId="{99CFC46E-5693-4937-8F74-7B1527E279F9}" dt="2025-06-05T19:48:03.780" v="1301" actId="1076"/>
        <pc:sldMkLst>
          <pc:docMk/>
          <pc:sldMk cId="572089768" sldId="264"/>
        </pc:sldMkLst>
        <pc:spChg chg="mod">
          <ac:chgData name="Ivanka Popovic" userId="97f71389-da49-4154-b572-47c589e98ed3" providerId="ADAL" clId="{99CFC46E-5693-4937-8F74-7B1527E279F9}" dt="2025-06-05T19:12:17.063" v="561" actId="255"/>
          <ac:spMkLst>
            <pc:docMk/>
            <pc:sldMk cId="572089768" sldId="264"/>
            <ac:spMk id="2" creationId="{BDE0B06D-FC1D-4924-BE2E-51C76EE1C235}"/>
          </ac:spMkLst>
        </pc:spChg>
        <pc:spChg chg="mod">
          <ac:chgData name="Ivanka Popovic" userId="97f71389-da49-4154-b572-47c589e98ed3" providerId="ADAL" clId="{99CFC46E-5693-4937-8F74-7B1527E279F9}" dt="2025-06-05T19:23:42.194" v="749" actId="20577"/>
          <ac:spMkLst>
            <pc:docMk/>
            <pc:sldMk cId="572089768" sldId="264"/>
            <ac:spMk id="3" creationId="{27A2FA38-20EB-FD68-AFD7-8936671B12FE}"/>
          </ac:spMkLst>
        </pc:spChg>
        <pc:picChg chg="add mod">
          <ac:chgData name="Ivanka Popovic" userId="97f71389-da49-4154-b572-47c589e98ed3" providerId="ADAL" clId="{99CFC46E-5693-4937-8F74-7B1527E279F9}" dt="2025-06-05T19:48:03.780" v="1301" actId="1076"/>
          <ac:picMkLst>
            <pc:docMk/>
            <pc:sldMk cId="572089768" sldId="264"/>
            <ac:picMk id="4" creationId="{646B92AD-93B1-D59F-D90D-613DB9972B8B}"/>
          </ac:picMkLst>
        </pc:picChg>
      </pc:sldChg>
      <pc:sldChg chg="addSp modSp new mod ord modClrScheme chgLayout">
        <pc:chgData name="Ivanka Popovic" userId="97f71389-da49-4154-b572-47c589e98ed3" providerId="ADAL" clId="{99CFC46E-5693-4937-8F74-7B1527E279F9}" dt="2025-06-05T19:48:26.146" v="1305" actId="14100"/>
        <pc:sldMkLst>
          <pc:docMk/>
          <pc:sldMk cId="3577700943" sldId="265"/>
        </pc:sldMkLst>
        <pc:spChg chg="mod ord">
          <ac:chgData name="Ivanka Popovic" userId="97f71389-da49-4154-b572-47c589e98ed3" providerId="ADAL" clId="{99CFC46E-5693-4937-8F74-7B1527E279F9}" dt="2025-06-05T19:26:54.121" v="791" actId="20577"/>
          <ac:spMkLst>
            <pc:docMk/>
            <pc:sldMk cId="3577700943" sldId="265"/>
            <ac:spMk id="2" creationId="{3AD05075-471A-2DB2-B970-A727216DDA18}"/>
          </ac:spMkLst>
        </pc:spChg>
        <pc:spChg chg="add mod ord">
          <ac:chgData name="Ivanka Popovic" userId="97f71389-da49-4154-b572-47c589e98ed3" providerId="ADAL" clId="{99CFC46E-5693-4937-8F74-7B1527E279F9}" dt="2025-06-05T19:29:20.242" v="894" actId="20577"/>
          <ac:spMkLst>
            <pc:docMk/>
            <pc:sldMk cId="3577700943" sldId="265"/>
            <ac:spMk id="3" creationId="{4ADF60AC-9EDB-1246-8291-EAC2DB5A9971}"/>
          </ac:spMkLst>
        </pc:spChg>
        <pc:picChg chg="add mod">
          <ac:chgData name="Ivanka Popovic" userId="97f71389-da49-4154-b572-47c589e98ed3" providerId="ADAL" clId="{99CFC46E-5693-4937-8F74-7B1527E279F9}" dt="2025-06-05T19:48:26.146" v="1305" actId="14100"/>
          <ac:picMkLst>
            <pc:docMk/>
            <pc:sldMk cId="3577700943" sldId="265"/>
            <ac:picMk id="4" creationId="{41D2631F-E936-0E94-C991-2FC819971B33}"/>
          </ac:picMkLst>
        </pc:picChg>
      </pc:sldChg>
      <pc:sldChg chg="addSp modSp new mod modClrScheme chgLayout">
        <pc:chgData name="Ivanka Popovic" userId="97f71389-da49-4154-b572-47c589e98ed3" providerId="ADAL" clId="{99CFC46E-5693-4937-8F74-7B1527E279F9}" dt="2025-06-05T19:48:41.929" v="1308" actId="14100"/>
        <pc:sldMkLst>
          <pc:docMk/>
          <pc:sldMk cId="1990629719" sldId="266"/>
        </pc:sldMkLst>
        <pc:spChg chg="mod ord">
          <ac:chgData name="Ivanka Popovic" userId="97f71389-da49-4154-b572-47c589e98ed3" providerId="ADAL" clId="{99CFC46E-5693-4937-8F74-7B1527E279F9}" dt="2025-06-05T19:39:14.931" v="1245" actId="20577"/>
          <ac:spMkLst>
            <pc:docMk/>
            <pc:sldMk cId="1990629719" sldId="266"/>
            <ac:spMk id="2" creationId="{12AFA2BC-2038-C7C0-21EC-22DF181DF0FE}"/>
          </ac:spMkLst>
        </pc:spChg>
        <pc:spChg chg="add mod ord">
          <ac:chgData name="Ivanka Popovic" userId="97f71389-da49-4154-b572-47c589e98ed3" providerId="ADAL" clId="{99CFC46E-5693-4937-8F74-7B1527E279F9}" dt="2025-06-05T19:39:24.585" v="1248" actId="1076"/>
          <ac:spMkLst>
            <pc:docMk/>
            <pc:sldMk cId="1990629719" sldId="266"/>
            <ac:spMk id="3" creationId="{D7BD2131-5705-B8E2-F879-1DF01F25CB53}"/>
          </ac:spMkLst>
        </pc:spChg>
        <pc:picChg chg="add mod">
          <ac:chgData name="Ivanka Popovic" userId="97f71389-da49-4154-b572-47c589e98ed3" providerId="ADAL" clId="{99CFC46E-5693-4937-8F74-7B1527E279F9}" dt="2025-06-05T19:48:41.929" v="1308" actId="14100"/>
          <ac:picMkLst>
            <pc:docMk/>
            <pc:sldMk cId="1990629719" sldId="266"/>
            <ac:picMk id="4" creationId="{BC22D816-34FC-1402-0D75-21705FF43DA5}"/>
          </ac:picMkLst>
        </pc:picChg>
      </pc:sldChg>
      <pc:sldChg chg="addSp modSp new mod">
        <pc:chgData name="Ivanka Popovic" userId="97f71389-da49-4154-b572-47c589e98ed3" providerId="ADAL" clId="{99CFC46E-5693-4937-8F74-7B1527E279F9}" dt="2025-06-05T19:48:55.028" v="1309"/>
        <pc:sldMkLst>
          <pc:docMk/>
          <pc:sldMk cId="817852573" sldId="267"/>
        </pc:sldMkLst>
        <pc:spChg chg="mod">
          <ac:chgData name="Ivanka Popovic" userId="97f71389-da49-4154-b572-47c589e98ed3" providerId="ADAL" clId="{99CFC46E-5693-4937-8F74-7B1527E279F9}" dt="2025-06-05T19:47:11.149" v="1299" actId="2711"/>
          <ac:spMkLst>
            <pc:docMk/>
            <pc:sldMk cId="817852573" sldId="267"/>
            <ac:spMk id="2" creationId="{5CEDA233-FAD9-59FB-C57D-3A7C61D024CD}"/>
          </ac:spMkLst>
        </pc:spChg>
        <pc:spChg chg="mod">
          <ac:chgData name="Ivanka Popovic" userId="97f71389-da49-4154-b572-47c589e98ed3" providerId="ADAL" clId="{99CFC46E-5693-4937-8F74-7B1527E279F9}" dt="2025-06-05T19:40:21.971" v="1270" actId="1076"/>
          <ac:spMkLst>
            <pc:docMk/>
            <pc:sldMk cId="817852573" sldId="267"/>
            <ac:spMk id="3" creationId="{B4B2BB6E-BC29-85E6-5D74-C9477697F2D9}"/>
          </ac:spMkLst>
        </pc:spChg>
        <pc:picChg chg="add mod">
          <ac:chgData name="Ivanka Popovic" userId="97f71389-da49-4154-b572-47c589e98ed3" providerId="ADAL" clId="{99CFC46E-5693-4937-8F74-7B1527E279F9}" dt="2025-06-05T19:48:55.028" v="1309"/>
          <ac:picMkLst>
            <pc:docMk/>
            <pc:sldMk cId="817852573" sldId="267"/>
            <ac:picMk id="4" creationId="{36B999E1-D1B4-E903-40A2-679878311BAA}"/>
          </ac:picMkLst>
        </pc:picChg>
      </pc:sldChg>
      <pc:sldChg chg="addSp modSp new mod">
        <pc:chgData name="Ivanka Popovic" userId="97f71389-da49-4154-b572-47c589e98ed3" providerId="ADAL" clId="{99CFC46E-5693-4937-8F74-7B1527E279F9}" dt="2025-06-05T20:01:19.292" v="1347" actId="1076"/>
        <pc:sldMkLst>
          <pc:docMk/>
          <pc:sldMk cId="3399903177" sldId="268"/>
        </pc:sldMkLst>
        <pc:spChg chg="mod">
          <ac:chgData name="Ivanka Popovic" userId="97f71389-da49-4154-b572-47c589e98ed3" providerId="ADAL" clId="{99CFC46E-5693-4937-8F74-7B1527E279F9}" dt="2025-06-05T19:58:33.101" v="1337" actId="255"/>
          <ac:spMkLst>
            <pc:docMk/>
            <pc:sldMk cId="3399903177" sldId="268"/>
            <ac:spMk id="2" creationId="{BFD04E45-1B92-351E-F937-E7BD2879C07D}"/>
          </ac:spMkLst>
        </pc:spChg>
        <pc:spChg chg="mod">
          <ac:chgData name="Ivanka Popovic" userId="97f71389-da49-4154-b572-47c589e98ed3" providerId="ADAL" clId="{99CFC46E-5693-4937-8F74-7B1527E279F9}" dt="2025-06-05T19:59:08.973" v="1343" actId="255"/>
          <ac:spMkLst>
            <pc:docMk/>
            <pc:sldMk cId="3399903177" sldId="268"/>
            <ac:spMk id="3" creationId="{E1CE9992-9CBB-53F5-003D-05F4D6587954}"/>
          </ac:spMkLst>
        </pc:spChg>
        <pc:spChg chg="add mod">
          <ac:chgData name="Ivanka Popovic" userId="97f71389-da49-4154-b572-47c589e98ed3" providerId="ADAL" clId="{99CFC46E-5693-4937-8F74-7B1527E279F9}" dt="2025-06-05T20:01:19.292" v="1347" actId="1076"/>
          <ac:spMkLst>
            <pc:docMk/>
            <pc:sldMk cId="3399903177" sldId="268"/>
            <ac:spMk id="6" creationId="{FB1431C2-974E-FE86-3D56-7BF3461EF29E}"/>
          </ac:spMkLst>
        </pc:spChg>
        <pc:picChg chg="add mod">
          <ac:chgData name="Ivanka Popovic" userId="97f71389-da49-4154-b572-47c589e98ed3" providerId="ADAL" clId="{99CFC46E-5693-4937-8F74-7B1527E279F9}" dt="2025-06-05T19:49:07.929" v="1311"/>
          <ac:picMkLst>
            <pc:docMk/>
            <pc:sldMk cId="3399903177" sldId="268"/>
            <ac:picMk id="4" creationId="{264C5DBB-70CC-DADB-5F77-D34815399E46}"/>
          </ac:picMkLst>
        </pc:picChg>
      </pc:sldChg>
      <pc:sldChg chg="addSp delSp modSp new mod modClrScheme chgLayout">
        <pc:chgData name="Ivanka Popovic" userId="97f71389-da49-4154-b572-47c589e98ed3" providerId="ADAL" clId="{99CFC46E-5693-4937-8F74-7B1527E279F9}" dt="2025-06-05T20:05:40.360" v="1433" actId="20577"/>
        <pc:sldMkLst>
          <pc:docMk/>
          <pc:sldMk cId="27861868" sldId="269"/>
        </pc:sldMkLst>
        <pc:spChg chg="del">
          <ac:chgData name="Ivanka Popovic" userId="97f71389-da49-4154-b572-47c589e98ed3" providerId="ADAL" clId="{99CFC46E-5693-4937-8F74-7B1527E279F9}" dt="2025-06-05T20:01:28.585" v="1349" actId="700"/>
          <ac:spMkLst>
            <pc:docMk/>
            <pc:sldMk cId="27861868" sldId="269"/>
            <ac:spMk id="2" creationId="{E04EA3D6-9DA8-27D7-AFC1-02144F44D6EE}"/>
          </ac:spMkLst>
        </pc:spChg>
        <pc:spChg chg="del">
          <ac:chgData name="Ivanka Popovic" userId="97f71389-da49-4154-b572-47c589e98ed3" providerId="ADAL" clId="{99CFC46E-5693-4937-8F74-7B1527E279F9}" dt="2025-06-05T20:01:28.585" v="1349" actId="700"/>
          <ac:spMkLst>
            <pc:docMk/>
            <pc:sldMk cId="27861868" sldId="269"/>
            <ac:spMk id="3" creationId="{6F30514F-6DE7-D03E-6E66-886511690222}"/>
          </ac:spMkLst>
        </pc:spChg>
        <pc:spChg chg="add mod ord">
          <ac:chgData name="Ivanka Popovic" userId="97f71389-da49-4154-b572-47c589e98ed3" providerId="ADAL" clId="{99CFC46E-5693-4937-8F74-7B1527E279F9}" dt="2025-06-05T20:05:40.360" v="1433" actId="20577"/>
          <ac:spMkLst>
            <pc:docMk/>
            <pc:sldMk cId="27861868" sldId="269"/>
            <ac:spMk id="6" creationId="{37E40A51-7DCF-178D-1099-0427F6BF88E7}"/>
          </ac:spMkLst>
        </pc:spChg>
        <pc:picChg chg="add mod">
          <ac:chgData name="Ivanka Popovic" userId="97f71389-da49-4154-b572-47c589e98ed3" providerId="ADAL" clId="{99CFC46E-5693-4937-8F74-7B1527E279F9}" dt="2025-06-05T20:02:16.413" v="1352" actId="1076"/>
          <ac:picMkLst>
            <pc:docMk/>
            <pc:sldMk cId="27861868" sldId="269"/>
            <ac:picMk id="5" creationId="{9B2263EA-0D22-BFC6-E965-94D967FCA838}"/>
          </ac:picMkLst>
        </pc:picChg>
      </pc:sldChg>
      <pc:sldChg chg="new del">
        <pc:chgData name="Ivanka Popovic" userId="97f71389-da49-4154-b572-47c589e98ed3" providerId="ADAL" clId="{99CFC46E-5693-4937-8F74-7B1527E279F9}" dt="2025-06-05T20:05:57.956" v="1434" actId="2696"/>
        <pc:sldMkLst>
          <pc:docMk/>
          <pc:sldMk cId="3394714740" sldId="270"/>
        </pc:sldMkLst>
      </pc:sldChg>
      <pc:sldMasterChg chg="modSp modSldLayout">
        <pc:chgData name="Ivanka Popovic" userId="97f71389-da49-4154-b572-47c589e98ed3" providerId="ADAL" clId="{99CFC46E-5693-4937-8F74-7B1527E279F9}" dt="2025-06-05T16:10:15.339" v="374"/>
        <pc:sldMasterMkLst>
          <pc:docMk/>
          <pc:sldMasterMk cId="136677499" sldId="2147483648"/>
        </pc:sldMasterMkLst>
        <pc:spChg chg="mod">
          <ac:chgData name="Ivanka Popovic" userId="97f71389-da49-4154-b572-47c589e98ed3" providerId="ADAL" clId="{99CFC46E-5693-4937-8F74-7B1527E279F9}" dt="2025-06-05T16:10:15.339" v="374"/>
          <ac:spMkLst>
            <pc:docMk/>
            <pc:sldMasterMk cId="136677499" sldId="2147483648"/>
            <ac:spMk id="2" creationId="{BF0BC766-83D3-B29E-B798-DD62215216C6}"/>
          </ac:spMkLst>
        </pc:spChg>
        <pc:spChg chg="mod">
          <ac:chgData name="Ivanka Popovic" userId="97f71389-da49-4154-b572-47c589e98ed3" providerId="ADAL" clId="{99CFC46E-5693-4937-8F74-7B1527E279F9}" dt="2025-06-05T16:10:15.339" v="374"/>
          <ac:spMkLst>
            <pc:docMk/>
            <pc:sldMasterMk cId="136677499" sldId="2147483648"/>
            <ac:spMk id="3" creationId="{103E388A-9B12-2D5C-4BDD-396AE565B466}"/>
          </ac:spMkLst>
        </pc:spChg>
        <pc:spChg chg="mod">
          <ac:chgData name="Ivanka Popovic" userId="97f71389-da49-4154-b572-47c589e98ed3" providerId="ADAL" clId="{99CFC46E-5693-4937-8F74-7B1527E279F9}" dt="2025-06-05T16:10:15.339" v="374"/>
          <ac:spMkLst>
            <pc:docMk/>
            <pc:sldMasterMk cId="136677499" sldId="2147483648"/>
            <ac:spMk id="4" creationId="{3C808FAE-86F4-2A15-75AC-5CAD376E2FCD}"/>
          </ac:spMkLst>
        </pc:spChg>
        <pc:spChg chg="mod">
          <ac:chgData name="Ivanka Popovic" userId="97f71389-da49-4154-b572-47c589e98ed3" providerId="ADAL" clId="{99CFC46E-5693-4937-8F74-7B1527E279F9}" dt="2025-06-05T16:10:15.339" v="374"/>
          <ac:spMkLst>
            <pc:docMk/>
            <pc:sldMasterMk cId="136677499" sldId="2147483648"/>
            <ac:spMk id="5" creationId="{87994A78-6D0F-8230-4931-72F2B995F8CD}"/>
          </ac:spMkLst>
        </pc:spChg>
        <pc:spChg chg="mod">
          <ac:chgData name="Ivanka Popovic" userId="97f71389-da49-4154-b572-47c589e98ed3" providerId="ADAL" clId="{99CFC46E-5693-4937-8F74-7B1527E279F9}" dt="2025-06-05T16:10:15.339" v="374"/>
          <ac:spMkLst>
            <pc:docMk/>
            <pc:sldMasterMk cId="136677499" sldId="2147483648"/>
            <ac:spMk id="6" creationId="{9A4ECDEA-3E1D-6CF9-43BE-C015E0EE8907}"/>
          </ac:spMkLst>
        </pc:spChg>
        <pc:sldLayoutChg chg="modSp">
          <pc:chgData name="Ivanka Popovic" userId="97f71389-da49-4154-b572-47c589e98ed3" providerId="ADAL" clId="{99CFC46E-5693-4937-8F74-7B1527E279F9}" dt="2025-06-05T16:10:15.339" v="374"/>
          <pc:sldLayoutMkLst>
            <pc:docMk/>
            <pc:sldMasterMk cId="136677499" sldId="2147483648"/>
            <pc:sldLayoutMk cId="2022918292" sldId="2147483649"/>
          </pc:sldLayoutMkLst>
          <pc:spChg chg="mod">
            <ac:chgData name="Ivanka Popovic" userId="97f71389-da49-4154-b572-47c589e98ed3" providerId="ADAL" clId="{99CFC46E-5693-4937-8F74-7B1527E279F9}" dt="2025-06-05T16:10:15.339" v="374"/>
            <ac:spMkLst>
              <pc:docMk/>
              <pc:sldMasterMk cId="136677499" sldId="2147483648"/>
              <pc:sldLayoutMk cId="2022918292" sldId="2147483649"/>
              <ac:spMk id="2" creationId="{9FFD4BC6-480C-6D12-49F6-D22132D9C458}"/>
            </ac:spMkLst>
          </pc:spChg>
          <pc:spChg chg="mod">
            <ac:chgData name="Ivanka Popovic" userId="97f71389-da49-4154-b572-47c589e98ed3" providerId="ADAL" clId="{99CFC46E-5693-4937-8F74-7B1527E279F9}" dt="2025-06-05T16:10:15.339" v="374"/>
            <ac:spMkLst>
              <pc:docMk/>
              <pc:sldMasterMk cId="136677499" sldId="2147483648"/>
              <pc:sldLayoutMk cId="2022918292" sldId="2147483649"/>
              <ac:spMk id="3" creationId="{FCD8C26E-B9CF-717E-DA8F-5E96C16E2E26}"/>
            </ac:spMkLst>
          </pc:spChg>
        </pc:sldLayoutChg>
        <pc:sldLayoutChg chg="modSp">
          <pc:chgData name="Ivanka Popovic" userId="97f71389-da49-4154-b572-47c589e98ed3" providerId="ADAL" clId="{99CFC46E-5693-4937-8F74-7B1527E279F9}" dt="2025-06-05T16:10:15.339" v="374"/>
          <pc:sldLayoutMkLst>
            <pc:docMk/>
            <pc:sldMasterMk cId="136677499" sldId="2147483648"/>
            <pc:sldLayoutMk cId="1062687435" sldId="2147483651"/>
          </pc:sldLayoutMkLst>
          <pc:spChg chg="mod">
            <ac:chgData name="Ivanka Popovic" userId="97f71389-da49-4154-b572-47c589e98ed3" providerId="ADAL" clId="{99CFC46E-5693-4937-8F74-7B1527E279F9}" dt="2025-06-05T16:10:15.339" v="374"/>
            <ac:spMkLst>
              <pc:docMk/>
              <pc:sldMasterMk cId="136677499" sldId="2147483648"/>
              <pc:sldLayoutMk cId="1062687435" sldId="2147483651"/>
              <ac:spMk id="2" creationId="{448BF8C2-040C-1579-A9BE-480F851CC2DE}"/>
            </ac:spMkLst>
          </pc:spChg>
          <pc:spChg chg="mod">
            <ac:chgData name="Ivanka Popovic" userId="97f71389-da49-4154-b572-47c589e98ed3" providerId="ADAL" clId="{99CFC46E-5693-4937-8F74-7B1527E279F9}" dt="2025-06-05T16:10:15.339" v="374"/>
            <ac:spMkLst>
              <pc:docMk/>
              <pc:sldMasterMk cId="136677499" sldId="2147483648"/>
              <pc:sldLayoutMk cId="1062687435" sldId="2147483651"/>
              <ac:spMk id="3" creationId="{757B3BA7-5BBB-08E5-BBF3-9C8DA59D013A}"/>
            </ac:spMkLst>
          </pc:spChg>
        </pc:sldLayoutChg>
        <pc:sldLayoutChg chg="modSp">
          <pc:chgData name="Ivanka Popovic" userId="97f71389-da49-4154-b572-47c589e98ed3" providerId="ADAL" clId="{99CFC46E-5693-4937-8F74-7B1527E279F9}" dt="2025-06-05T16:10:15.339" v="374"/>
          <pc:sldLayoutMkLst>
            <pc:docMk/>
            <pc:sldMasterMk cId="136677499" sldId="2147483648"/>
            <pc:sldLayoutMk cId="149789550" sldId="2147483652"/>
          </pc:sldLayoutMkLst>
          <pc:spChg chg="mod">
            <ac:chgData name="Ivanka Popovic" userId="97f71389-da49-4154-b572-47c589e98ed3" providerId="ADAL" clId="{99CFC46E-5693-4937-8F74-7B1527E279F9}" dt="2025-06-05T16:10:15.339" v="374"/>
            <ac:spMkLst>
              <pc:docMk/>
              <pc:sldMasterMk cId="136677499" sldId="2147483648"/>
              <pc:sldLayoutMk cId="149789550" sldId="2147483652"/>
              <ac:spMk id="3" creationId="{3D879928-64D1-39A6-BEF4-4C1DA966AC0A}"/>
            </ac:spMkLst>
          </pc:spChg>
          <pc:spChg chg="mod">
            <ac:chgData name="Ivanka Popovic" userId="97f71389-da49-4154-b572-47c589e98ed3" providerId="ADAL" clId="{99CFC46E-5693-4937-8F74-7B1527E279F9}" dt="2025-06-05T16:10:15.339" v="374"/>
            <ac:spMkLst>
              <pc:docMk/>
              <pc:sldMasterMk cId="136677499" sldId="2147483648"/>
              <pc:sldLayoutMk cId="149789550" sldId="2147483652"/>
              <ac:spMk id="4" creationId="{61EA4B93-6B36-9528-7478-684E0D1FEA4E}"/>
            </ac:spMkLst>
          </pc:spChg>
        </pc:sldLayoutChg>
        <pc:sldLayoutChg chg="modSp">
          <pc:chgData name="Ivanka Popovic" userId="97f71389-da49-4154-b572-47c589e98ed3" providerId="ADAL" clId="{99CFC46E-5693-4937-8F74-7B1527E279F9}" dt="2025-06-05T16:10:15.339" v="374"/>
          <pc:sldLayoutMkLst>
            <pc:docMk/>
            <pc:sldMasterMk cId="136677499" sldId="2147483648"/>
            <pc:sldLayoutMk cId="3153527305" sldId="2147483653"/>
          </pc:sldLayoutMkLst>
          <pc:spChg chg="mod">
            <ac:chgData name="Ivanka Popovic" userId="97f71389-da49-4154-b572-47c589e98ed3" providerId="ADAL" clId="{99CFC46E-5693-4937-8F74-7B1527E279F9}" dt="2025-06-05T16:10:15.339" v="374"/>
            <ac:spMkLst>
              <pc:docMk/>
              <pc:sldMasterMk cId="136677499" sldId="2147483648"/>
              <pc:sldLayoutMk cId="3153527305" sldId="2147483653"/>
              <ac:spMk id="2" creationId="{C724A869-0BAE-41AF-23C7-3D72D206DE2E}"/>
            </ac:spMkLst>
          </pc:spChg>
          <pc:spChg chg="mod">
            <ac:chgData name="Ivanka Popovic" userId="97f71389-da49-4154-b572-47c589e98ed3" providerId="ADAL" clId="{99CFC46E-5693-4937-8F74-7B1527E279F9}" dt="2025-06-05T16:10:15.339" v="374"/>
            <ac:spMkLst>
              <pc:docMk/>
              <pc:sldMasterMk cId="136677499" sldId="2147483648"/>
              <pc:sldLayoutMk cId="3153527305" sldId="2147483653"/>
              <ac:spMk id="3" creationId="{70608C48-3252-423B-A7B2-2476794E554B}"/>
            </ac:spMkLst>
          </pc:spChg>
          <pc:spChg chg="mod">
            <ac:chgData name="Ivanka Popovic" userId="97f71389-da49-4154-b572-47c589e98ed3" providerId="ADAL" clId="{99CFC46E-5693-4937-8F74-7B1527E279F9}" dt="2025-06-05T16:10:15.339" v="374"/>
            <ac:spMkLst>
              <pc:docMk/>
              <pc:sldMasterMk cId="136677499" sldId="2147483648"/>
              <pc:sldLayoutMk cId="3153527305" sldId="2147483653"/>
              <ac:spMk id="4" creationId="{753C1F55-A7E3-8A85-7CA9-160B4818FE58}"/>
            </ac:spMkLst>
          </pc:spChg>
          <pc:spChg chg="mod">
            <ac:chgData name="Ivanka Popovic" userId="97f71389-da49-4154-b572-47c589e98ed3" providerId="ADAL" clId="{99CFC46E-5693-4937-8F74-7B1527E279F9}" dt="2025-06-05T16:10:15.339" v="374"/>
            <ac:spMkLst>
              <pc:docMk/>
              <pc:sldMasterMk cId="136677499" sldId="2147483648"/>
              <pc:sldLayoutMk cId="3153527305" sldId="2147483653"/>
              <ac:spMk id="5" creationId="{23F01259-EC1A-60C2-221B-5CD2E2290C20}"/>
            </ac:spMkLst>
          </pc:spChg>
          <pc:spChg chg="mod">
            <ac:chgData name="Ivanka Popovic" userId="97f71389-da49-4154-b572-47c589e98ed3" providerId="ADAL" clId="{99CFC46E-5693-4937-8F74-7B1527E279F9}" dt="2025-06-05T16:10:15.339" v="374"/>
            <ac:spMkLst>
              <pc:docMk/>
              <pc:sldMasterMk cId="136677499" sldId="2147483648"/>
              <pc:sldLayoutMk cId="3153527305" sldId="2147483653"/>
              <ac:spMk id="6" creationId="{7403756F-141E-3180-C5E4-FD0479E0B0F1}"/>
            </ac:spMkLst>
          </pc:spChg>
        </pc:sldLayoutChg>
        <pc:sldLayoutChg chg="modSp">
          <pc:chgData name="Ivanka Popovic" userId="97f71389-da49-4154-b572-47c589e98ed3" providerId="ADAL" clId="{99CFC46E-5693-4937-8F74-7B1527E279F9}" dt="2025-06-05T16:10:15.339" v="374"/>
          <pc:sldLayoutMkLst>
            <pc:docMk/>
            <pc:sldMasterMk cId="136677499" sldId="2147483648"/>
            <pc:sldLayoutMk cId="1626693830" sldId="2147483656"/>
          </pc:sldLayoutMkLst>
          <pc:spChg chg="mod">
            <ac:chgData name="Ivanka Popovic" userId="97f71389-da49-4154-b572-47c589e98ed3" providerId="ADAL" clId="{99CFC46E-5693-4937-8F74-7B1527E279F9}" dt="2025-06-05T16:10:15.339" v="374"/>
            <ac:spMkLst>
              <pc:docMk/>
              <pc:sldMasterMk cId="136677499" sldId="2147483648"/>
              <pc:sldLayoutMk cId="1626693830" sldId="2147483656"/>
              <ac:spMk id="2" creationId="{F9C4D5F6-3A69-BC4A-2947-58C04EA52B57}"/>
            </ac:spMkLst>
          </pc:spChg>
          <pc:spChg chg="mod">
            <ac:chgData name="Ivanka Popovic" userId="97f71389-da49-4154-b572-47c589e98ed3" providerId="ADAL" clId="{99CFC46E-5693-4937-8F74-7B1527E279F9}" dt="2025-06-05T16:10:15.339" v="374"/>
            <ac:spMkLst>
              <pc:docMk/>
              <pc:sldMasterMk cId="136677499" sldId="2147483648"/>
              <pc:sldLayoutMk cId="1626693830" sldId="2147483656"/>
              <ac:spMk id="3" creationId="{B4708EEF-343E-89A8-E279-0A8DC34497CA}"/>
            </ac:spMkLst>
          </pc:spChg>
          <pc:spChg chg="mod">
            <ac:chgData name="Ivanka Popovic" userId="97f71389-da49-4154-b572-47c589e98ed3" providerId="ADAL" clId="{99CFC46E-5693-4937-8F74-7B1527E279F9}" dt="2025-06-05T16:10:15.339" v="374"/>
            <ac:spMkLst>
              <pc:docMk/>
              <pc:sldMasterMk cId="136677499" sldId="2147483648"/>
              <pc:sldLayoutMk cId="1626693830" sldId="2147483656"/>
              <ac:spMk id="4" creationId="{0ACCE8D7-587B-C9AE-DA91-B25E354E7378}"/>
            </ac:spMkLst>
          </pc:spChg>
        </pc:sldLayoutChg>
        <pc:sldLayoutChg chg="modSp">
          <pc:chgData name="Ivanka Popovic" userId="97f71389-da49-4154-b572-47c589e98ed3" providerId="ADAL" clId="{99CFC46E-5693-4937-8F74-7B1527E279F9}" dt="2025-06-05T16:10:15.339" v="374"/>
          <pc:sldLayoutMkLst>
            <pc:docMk/>
            <pc:sldMasterMk cId="136677499" sldId="2147483648"/>
            <pc:sldLayoutMk cId="219580305" sldId="2147483657"/>
          </pc:sldLayoutMkLst>
          <pc:spChg chg="mod">
            <ac:chgData name="Ivanka Popovic" userId="97f71389-da49-4154-b572-47c589e98ed3" providerId="ADAL" clId="{99CFC46E-5693-4937-8F74-7B1527E279F9}" dt="2025-06-05T16:10:15.339" v="374"/>
            <ac:spMkLst>
              <pc:docMk/>
              <pc:sldMasterMk cId="136677499" sldId="2147483648"/>
              <pc:sldLayoutMk cId="219580305" sldId="2147483657"/>
              <ac:spMk id="2" creationId="{B9880B04-9DEE-40E0-852D-40673CEC45A3}"/>
            </ac:spMkLst>
          </pc:spChg>
          <pc:spChg chg="mod">
            <ac:chgData name="Ivanka Popovic" userId="97f71389-da49-4154-b572-47c589e98ed3" providerId="ADAL" clId="{99CFC46E-5693-4937-8F74-7B1527E279F9}" dt="2025-06-05T16:10:15.339" v="374"/>
            <ac:spMkLst>
              <pc:docMk/>
              <pc:sldMasterMk cId="136677499" sldId="2147483648"/>
              <pc:sldLayoutMk cId="219580305" sldId="2147483657"/>
              <ac:spMk id="3" creationId="{A68B40DE-D28A-A60D-DAA0-06C5854CEDCA}"/>
            </ac:spMkLst>
          </pc:spChg>
          <pc:spChg chg="mod">
            <ac:chgData name="Ivanka Popovic" userId="97f71389-da49-4154-b572-47c589e98ed3" providerId="ADAL" clId="{99CFC46E-5693-4937-8F74-7B1527E279F9}" dt="2025-06-05T16:10:15.339" v="374"/>
            <ac:spMkLst>
              <pc:docMk/>
              <pc:sldMasterMk cId="136677499" sldId="2147483648"/>
              <pc:sldLayoutMk cId="219580305" sldId="2147483657"/>
              <ac:spMk id="4" creationId="{920428C5-6668-A8E6-B842-301F15E68207}"/>
            </ac:spMkLst>
          </pc:spChg>
        </pc:sldLayoutChg>
        <pc:sldLayoutChg chg="modSp">
          <pc:chgData name="Ivanka Popovic" userId="97f71389-da49-4154-b572-47c589e98ed3" providerId="ADAL" clId="{99CFC46E-5693-4937-8F74-7B1527E279F9}" dt="2025-06-05T16:10:15.339" v="374"/>
          <pc:sldLayoutMkLst>
            <pc:docMk/>
            <pc:sldMasterMk cId="136677499" sldId="2147483648"/>
            <pc:sldLayoutMk cId="2625646235" sldId="2147483659"/>
          </pc:sldLayoutMkLst>
          <pc:spChg chg="mod">
            <ac:chgData name="Ivanka Popovic" userId="97f71389-da49-4154-b572-47c589e98ed3" providerId="ADAL" clId="{99CFC46E-5693-4937-8F74-7B1527E279F9}" dt="2025-06-05T16:10:15.339" v="374"/>
            <ac:spMkLst>
              <pc:docMk/>
              <pc:sldMasterMk cId="136677499" sldId="2147483648"/>
              <pc:sldLayoutMk cId="2625646235" sldId="2147483659"/>
              <ac:spMk id="2" creationId="{90A61E0D-4770-2844-03D9-5E6755E4FEB9}"/>
            </ac:spMkLst>
          </pc:spChg>
          <pc:spChg chg="mod">
            <ac:chgData name="Ivanka Popovic" userId="97f71389-da49-4154-b572-47c589e98ed3" providerId="ADAL" clId="{99CFC46E-5693-4937-8F74-7B1527E279F9}" dt="2025-06-05T16:10:15.339" v="374"/>
            <ac:spMkLst>
              <pc:docMk/>
              <pc:sldMasterMk cId="136677499" sldId="2147483648"/>
              <pc:sldLayoutMk cId="2625646235" sldId="2147483659"/>
              <ac:spMk id="3" creationId="{D3CC6A95-A5AF-3209-2CE6-818A80F538F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E6F296-A2D5-4887-9B02-8BD37A2A4A01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C1315-20B8-4F38-8D3B-00EEB604D6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3955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C1315-20B8-4F38-8D3B-00EEB604D60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431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C1315-20B8-4F38-8D3B-00EEB604D60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2406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8A907-660E-420C-92F4-EE793996E9E6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47C0A-CE00-4280-9140-9651B532FC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015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8A907-660E-420C-92F4-EE793996E9E6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47C0A-CE00-4280-9140-9651B532FC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933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8A907-660E-420C-92F4-EE793996E9E6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47C0A-CE00-4280-9140-9651B532FC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3898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8A907-660E-420C-92F4-EE793996E9E6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47C0A-CE00-4280-9140-9651B532FC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104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8A907-660E-420C-92F4-EE793996E9E6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47C0A-CE00-4280-9140-9651B532FC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534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8A907-660E-420C-92F4-EE793996E9E6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47C0A-CE00-4280-9140-9651B532FC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177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8A907-660E-420C-92F4-EE793996E9E6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47C0A-CE00-4280-9140-9651B532FC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3173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8A907-660E-420C-92F4-EE793996E9E6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47C0A-CE00-4280-9140-9651B532FC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36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8A907-660E-420C-92F4-EE793996E9E6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47C0A-CE00-4280-9140-9651B532FC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877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8A907-660E-420C-92F4-EE793996E9E6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47C0A-CE00-4280-9140-9651B532FC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890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8A907-660E-420C-92F4-EE793996E9E6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47C0A-CE00-4280-9140-9651B532FC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110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8A907-660E-420C-92F4-EE793996E9E6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47C0A-CE00-4280-9140-9651B532FC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233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a.eu/our-work/expert-voices/europe-s-universities-are-catalysts-for-social-transformation.html#:~:text=Throughout%20history%2C%20universities%20have%20played%20a%20key%20role,social%20transformation%2C%20evidence-based%20policy%20making%20and%20informed%20debates.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C4152-98C0-705D-8492-B4522D2FAC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362214"/>
            <a:ext cx="6858000" cy="1790700"/>
          </a:xfrm>
        </p:spPr>
        <p:txBody>
          <a:bodyPr>
            <a:normAutofit/>
          </a:bodyPr>
          <a:lstStyle/>
          <a:p>
            <a:r>
              <a:rPr lang="en-US" sz="4000" b="1" dirty="0"/>
              <a:t>Challenges and Perspectives of Higher Education in the Danube Region</a:t>
            </a:r>
            <a:endParaRPr lang="en-GB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AFB11E-AC0C-4AAE-55C0-8D4D7165B4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55677" y="5158978"/>
            <a:ext cx="2898950" cy="358195"/>
          </a:xfrm>
        </p:spPr>
        <p:txBody>
          <a:bodyPr>
            <a:normAutofit fontScale="92500" lnSpcReduction="20000"/>
          </a:bodyPr>
          <a:lstStyle/>
          <a:p>
            <a:r>
              <a:rPr lang="sr-Latn-RS" dirty="0"/>
              <a:t>Ivanka Popović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6F8870-5D24-D211-8DD3-095B325C9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PA7 SC Meeting, Bratislava, June 6,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727B42-16E3-4DC2-F8E2-29CFD7B5BF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3148361" cy="118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738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E4F4B-CA7F-F1C0-E378-02ED00A20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41502"/>
          </a:xfrm>
        </p:spPr>
        <p:txBody>
          <a:bodyPr>
            <a:normAutofit/>
          </a:bodyPr>
          <a:lstStyle/>
          <a:p>
            <a:pPr algn="r"/>
            <a:r>
              <a:rPr lang="en-US" sz="3600" dirty="0">
                <a:latin typeface="+mn-lt"/>
              </a:rPr>
              <a:t>Autonomy Scorecard</a:t>
            </a:r>
            <a:endParaRPr lang="en-GB" sz="3600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C71C5F-1202-F877-7C3D-FAFF6663B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05" y="2644049"/>
            <a:ext cx="8947837" cy="29807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7415FD-7F9A-B839-074E-0B02BD8F97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81" y="0"/>
            <a:ext cx="2345425" cy="6190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6F0BDC6-7EF5-A20D-7E67-F6774BD4AF1D}"/>
              </a:ext>
            </a:extLst>
          </p:cNvPr>
          <p:cNvSpPr txBox="1"/>
          <p:nvPr/>
        </p:nvSpPr>
        <p:spPr>
          <a:xfrm>
            <a:off x="2168011" y="6079200"/>
            <a:ext cx="558963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/>
              <a:t>University Autonomy in Europe IV: The Scorecard 2023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C9CC32F-25CC-76A2-8C0C-F4B4E1C27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69062"/>
            <a:ext cx="9144481" cy="83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131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85631A5-B319-AB20-9726-7D63109AE3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39" y="1211186"/>
            <a:ext cx="8676122" cy="5715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C9224A-34A3-6BF3-AC9D-90A1495A94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370" y="1782736"/>
            <a:ext cx="8687553" cy="2972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077CBC3-8D56-8218-B498-E45321A150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370" y="2079942"/>
            <a:ext cx="8698984" cy="6001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48644CE-2122-B096-5D00-A78BBBABB7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369" y="2680068"/>
            <a:ext cx="8687553" cy="4686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558B4E7-1662-0E24-8D0D-C29DC65BED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5368" y="3148739"/>
            <a:ext cx="8676122" cy="6915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9EE67A3-EFC9-31F0-4A73-D8F3D1DE12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3939" y="4091794"/>
            <a:ext cx="8764058" cy="122684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9AFEB48-3272-2311-3647-2F5C13E46CE8}"/>
              </a:ext>
            </a:extLst>
          </p:cNvPr>
          <p:cNvSpPr/>
          <p:nvPr/>
        </p:nvSpPr>
        <p:spPr>
          <a:xfrm>
            <a:off x="6231194" y="4949928"/>
            <a:ext cx="2713160" cy="30211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B6A2138-25EE-AA15-4F6C-A62B34B3900F}"/>
              </a:ext>
            </a:extLst>
          </p:cNvPr>
          <p:cNvSpPr txBox="1"/>
          <p:nvPr/>
        </p:nvSpPr>
        <p:spPr>
          <a:xfrm>
            <a:off x="233939" y="5335190"/>
            <a:ext cx="8676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Germany was not </a:t>
            </a:r>
            <a:r>
              <a:rPr lang="en-US" dirty="0" err="1"/>
              <a:t>analysed</a:t>
            </a:r>
            <a:r>
              <a:rPr lang="en-US" dirty="0"/>
              <a:t> as a whole. There are reports about  Brandenburg, Hessen and North Rhine-</a:t>
            </a:r>
            <a:r>
              <a:rPr lang="en-US" dirty="0" err="1"/>
              <a:t>Wastphalia</a:t>
            </a:r>
            <a:r>
              <a:rPr lang="en-US" dirty="0"/>
              <a:t>.</a:t>
            </a:r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008A301-61BD-3861-DCDD-7C3C8A38237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481" y="0"/>
            <a:ext cx="2345425" cy="61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532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D492F-9DD6-AAD3-239F-136867E56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19079"/>
            <a:ext cx="7886700" cy="1325563"/>
          </a:xfrm>
        </p:spPr>
        <p:txBody>
          <a:bodyPr>
            <a:normAutofit/>
          </a:bodyPr>
          <a:lstStyle/>
          <a:p>
            <a:pPr algn="r"/>
            <a:r>
              <a:rPr lang="en-US" sz="3600" dirty="0"/>
              <a:t>Autonomy Scorecard – 2023 Ranking</a:t>
            </a:r>
            <a:endParaRPr lang="en-GB" sz="36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B3469B-D30F-FB7D-C0A8-957180B3D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5266"/>
            <a:ext cx="9057931" cy="27781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FD9800D-B351-C5EA-BA4B-0186D1E5F3D5}"/>
              </a:ext>
            </a:extLst>
          </p:cNvPr>
          <p:cNvSpPr txBox="1"/>
          <p:nvPr/>
        </p:nvSpPr>
        <p:spPr>
          <a:xfrm>
            <a:off x="156079" y="4986985"/>
            <a:ext cx="8831843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1500" dirty="0"/>
              <a:t>Hungary is not featured in the 2023 edition of the Autonomy Scorecard. The foundation university  governance model has unique characteristics and far-reaching consequences in the different autonomy dimensions, which cannot be adequately captured by the Scorecard methodology.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160A1F9-6A14-8E4D-3EE5-41A3072268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81" y="0"/>
            <a:ext cx="2345425" cy="61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270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04E45-1B92-351E-F937-E7BD2879C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Universities as </a:t>
            </a:r>
            <a:r>
              <a:rPr lang="en-US" sz="3600" dirty="0" err="1">
                <a:latin typeface="+mn-lt"/>
              </a:rPr>
              <a:t>cataysts</a:t>
            </a:r>
            <a:endParaRPr lang="en-GB" sz="36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E9992-9CBB-53F5-003D-05F4D65879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sz="3200" dirty="0"/>
              <a:t>Throughout history, universities have played a key role in addressing major crises. They have done so by making important contributions to cross-cultural understanding, social transformation, evidence-based policy making and informed debates.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4C5DBB-70CC-DADB-5F77-D34815399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7716" y="1"/>
            <a:ext cx="1821005" cy="6881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1431C2-974E-FE86-3D56-7BF3461EF29E}"/>
              </a:ext>
            </a:extLst>
          </p:cNvPr>
          <p:cNvSpPr txBox="1"/>
          <p:nvPr/>
        </p:nvSpPr>
        <p:spPr>
          <a:xfrm>
            <a:off x="490997" y="6308208"/>
            <a:ext cx="77975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Europe’s universities are catalysts for social transformation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9903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B2263EA-0D22-BFC6-E965-94D967FCA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0005"/>
            <a:ext cx="9144000" cy="5079201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37E40A51-7DCF-178D-1099-0427F6BF8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4442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Student - led protests in Serbia </a:t>
            </a:r>
            <a:endParaRPr lang="en-GB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861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0B06D-FC1D-4924-BE2E-51C76EE1C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Challenges</a:t>
            </a:r>
            <a:endParaRPr lang="en-GB" sz="36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2FA38-20EB-FD68-AFD7-8936671B1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31236"/>
            <a:ext cx="7502627" cy="344446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overcoming consequences of the pandemic,</a:t>
            </a:r>
          </a:p>
          <a:p>
            <a:r>
              <a:rPr lang="en-US" dirty="0"/>
              <a:t> geopolitical tensions, </a:t>
            </a:r>
          </a:p>
          <a:p>
            <a:r>
              <a:rPr lang="en-US" dirty="0"/>
              <a:t>the war in Ukraine, </a:t>
            </a:r>
          </a:p>
          <a:p>
            <a:r>
              <a:rPr lang="en-US" dirty="0"/>
              <a:t>optimal utilization of AI,</a:t>
            </a:r>
          </a:p>
          <a:p>
            <a:r>
              <a:rPr lang="en-US" dirty="0"/>
              <a:t>cybersecurity, </a:t>
            </a:r>
          </a:p>
          <a:p>
            <a:r>
              <a:rPr lang="en-US" dirty="0"/>
              <a:t>funding cuts,</a:t>
            </a:r>
          </a:p>
          <a:p>
            <a:r>
              <a:rPr lang="en-US" dirty="0"/>
              <a:t>expectations of FP 10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6B92AD-93B1-D59F-D90D-613DB9972B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5639" y="0"/>
            <a:ext cx="3148361" cy="118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089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AA5408F-4B4B-EC77-F920-E7EFE96E2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7987" y="0"/>
            <a:ext cx="9144000" cy="1511467"/>
          </a:xfrm>
        </p:spPr>
        <p:txBody>
          <a:bodyPr>
            <a:normAutofit/>
          </a:bodyPr>
          <a:lstStyle/>
          <a:p>
            <a:pPr algn="ctr"/>
            <a:r>
              <a:rPr lang="en-GB" sz="2400" b="1" dirty="0"/>
              <a:t>World Bank data on government expenditure on education in 2021</a:t>
            </a:r>
            <a:br>
              <a:rPr lang="en-GB" dirty="0"/>
            </a:b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87648D-60C1-DFB9-FFC2-60A0DBD834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174" y="599459"/>
            <a:ext cx="5958348" cy="60815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ACAA5BC-2370-F4C8-389D-414C01A9DFA7}"/>
              </a:ext>
            </a:extLst>
          </p:cNvPr>
          <p:cNvSpPr txBox="1"/>
          <p:nvPr/>
        </p:nvSpPr>
        <p:spPr>
          <a:xfrm>
            <a:off x="7413522" y="2849748"/>
            <a:ext cx="18927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EU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average </a:t>
            </a:r>
            <a:endParaRPr lang="sr-Latn-R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4.8%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009603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6FA4F6-A858-97EA-004F-090CEE23E2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E94C040-E547-99F9-8030-52FC1A6D2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2907"/>
            <a:ext cx="9144000" cy="580103"/>
          </a:xfrm>
        </p:spPr>
        <p:txBody>
          <a:bodyPr>
            <a:normAutofit/>
          </a:bodyPr>
          <a:lstStyle/>
          <a:p>
            <a:pPr algn="ctr"/>
            <a:r>
              <a:rPr lang="en-GB" sz="2400" b="1" dirty="0"/>
              <a:t>World Bank data on</a:t>
            </a:r>
            <a:r>
              <a:rPr lang="sr-Latn-RS" sz="2400" b="1" dirty="0"/>
              <a:t> </a:t>
            </a:r>
            <a:r>
              <a:rPr lang="en-GB" sz="2400" b="1" dirty="0"/>
              <a:t>research and development expenditures in 2021</a:t>
            </a:r>
            <a:endParaRPr lang="en-GB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D7F2B1-8767-DB96-78C0-62A0CD9E4F83}"/>
              </a:ext>
            </a:extLst>
          </p:cNvPr>
          <p:cNvSpPr txBox="1"/>
          <p:nvPr/>
        </p:nvSpPr>
        <p:spPr>
          <a:xfrm>
            <a:off x="7413522" y="2849748"/>
            <a:ext cx="18927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EU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average </a:t>
            </a:r>
            <a:endParaRPr lang="sr-Latn-R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sr-Latn-RS" sz="2400" dirty="0"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sr-Latn-RS" sz="2400" dirty="0">
                <a:latin typeface="Calibri" panose="020F0502020204030204" pitchFamily="34" charset="0"/>
                <a:ea typeface="Calibri" panose="020F0502020204030204" pitchFamily="34" charset="0"/>
              </a:rPr>
              <a:t>27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%</a:t>
            </a:r>
            <a:endParaRPr lang="en-GB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3422EF-D25E-6BF2-1E1F-E08785E97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207" y="569919"/>
            <a:ext cx="5987204" cy="624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424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5C22081-E6EA-24FC-2D24-928DE8F96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20" y="973394"/>
            <a:ext cx="8755027" cy="5707604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D34D9F65-63D2-0895-D56F-7DCEC6E19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069" y="177002"/>
            <a:ext cx="7886700" cy="806267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R &amp; I Potential of the Danube Region</a:t>
            </a:r>
            <a:endParaRPr lang="en-GB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66810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05075-471A-2DB2-B970-A727216DD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European Universities Initiative</a:t>
            </a:r>
            <a:endParaRPr lang="en-GB" sz="36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F60AC-9EDB-1246-8291-EAC2DB5A99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65 European Universities alliances, </a:t>
            </a:r>
          </a:p>
          <a:p>
            <a:r>
              <a:rPr lang="en-GB" dirty="0"/>
              <a:t>More than 570 higher education institutions across all EU Member States, Iceland, Norway, Serbia and Turkey,</a:t>
            </a:r>
          </a:p>
          <a:p>
            <a:r>
              <a:rPr lang="en-GB" dirty="0"/>
              <a:t>Driver of academic progress or the start of a two-tier academic community?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D2631F-E936-0E94-C991-2FC819971B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7883" y="1"/>
            <a:ext cx="2056979" cy="77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700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193666-7F00-D8BF-EACF-9B8756AEBC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23" y="1350209"/>
            <a:ext cx="8612960" cy="5350475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216657D-E62A-4411-0C07-8AF388BCB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7316"/>
            <a:ext cx="7886700" cy="1061424"/>
          </a:xfrm>
        </p:spPr>
        <p:txBody>
          <a:bodyPr>
            <a:noAutofit/>
          </a:bodyPr>
          <a:lstStyle/>
          <a:p>
            <a:r>
              <a:rPr lang="en-GB" sz="3600" dirty="0">
                <a:latin typeface="+mn-lt"/>
              </a:rPr>
              <a:t>Universities that are members of a European University Alliance</a:t>
            </a:r>
          </a:p>
        </p:txBody>
      </p:sp>
    </p:spTree>
    <p:extLst>
      <p:ext uri="{BB962C8B-B14F-4D97-AF65-F5344CB8AC3E}">
        <p14:creationId xmlns:p14="http://schemas.microsoft.com/office/powerpoint/2010/main" val="1732289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FA2BC-2038-C7C0-21EC-22DF181DF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Is the mission of universities being challenged?</a:t>
            </a:r>
            <a:endParaRPr lang="en-GB" sz="36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D2131-5705-B8E2-F879-1DF01F25C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62263"/>
            <a:ext cx="7886700" cy="2892580"/>
          </a:xfrm>
        </p:spPr>
        <p:txBody>
          <a:bodyPr/>
          <a:lstStyle/>
          <a:p>
            <a:r>
              <a:rPr lang="en-US" dirty="0"/>
              <a:t>Universities as drivers of progress</a:t>
            </a:r>
          </a:p>
          <a:p>
            <a:r>
              <a:rPr lang="en-US" dirty="0"/>
              <a:t>Universities as drivers of social change</a:t>
            </a:r>
          </a:p>
          <a:p>
            <a:r>
              <a:rPr lang="en-US" dirty="0"/>
              <a:t>Universities as safe spaces for open debate and critical thinking</a:t>
            </a:r>
          </a:p>
          <a:p>
            <a:r>
              <a:rPr lang="en-US" dirty="0"/>
              <a:t>Universities as promoters of European values</a:t>
            </a:r>
          </a:p>
          <a:p>
            <a:endParaRPr lang="en-US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22D816-34FC-1402-0D75-21705FF43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7716" y="1"/>
            <a:ext cx="1821005" cy="68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629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DA233-FAD9-59FB-C57D-3A7C61D02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European values and university autonomy</a:t>
            </a:r>
            <a:endParaRPr lang="en-GB" sz="36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2BB6E-BC29-85E6-5D74-C9477697F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824" y="2582709"/>
            <a:ext cx="7886700" cy="2244930"/>
          </a:xfrm>
        </p:spPr>
        <p:txBody>
          <a:bodyPr/>
          <a:lstStyle/>
          <a:p>
            <a:pPr marL="0" indent="0" algn="just" fontAlgn="ctr">
              <a:buNone/>
            </a:pPr>
            <a:r>
              <a:rPr lang="en-GB" dirty="0"/>
              <a:t>European values emphasize individual rights and freedoms, democratic principles, and a commitment to the rule of law, justice and solidarity within a society that values pluralism, tolerance and non-discrimination. 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B999E1-D1B4-E903-40A2-679878311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7716" y="1"/>
            <a:ext cx="1821005" cy="68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8525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307</TotalTime>
  <Words>346</Words>
  <Application>Microsoft Office PowerPoint</Application>
  <PresentationFormat>On-screen Show (4:3)</PresentationFormat>
  <Paragraphs>41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Challenges and Perspectives of Higher Education in the Danube Region</vt:lpstr>
      <vt:lpstr>Challenges</vt:lpstr>
      <vt:lpstr>World Bank data on government expenditure on education in 2021 </vt:lpstr>
      <vt:lpstr>World Bank data on research and development expenditures in 2021</vt:lpstr>
      <vt:lpstr>R &amp; I Potential of the Danube Region</vt:lpstr>
      <vt:lpstr>European Universities Initiative</vt:lpstr>
      <vt:lpstr>Universities that are members of a European University Alliance</vt:lpstr>
      <vt:lpstr>Is the mission of universities being challenged?</vt:lpstr>
      <vt:lpstr>European values and university autonomy</vt:lpstr>
      <vt:lpstr>Autonomy Scorecard</vt:lpstr>
      <vt:lpstr>PowerPoint Presentation</vt:lpstr>
      <vt:lpstr>Autonomy Scorecard – 2023 Ranking</vt:lpstr>
      <vt:lpstr>Universities as cataysts</vt:lpstr>
      <vt:lpstr>Student - led protests in Serbia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Ivanka Popovic</dc:creator>
  <cp:lastModifiedBy>Ivanka Popovic</cp:lastModifiedBy>
  <cp:revision>2</cp:revision>
  <dcterms:created xsi:type="dcterms:W3CDTF">2025-06-05T14:58:36Z</dcterms:created>
  <dcterms:modified xsi:type="dcterms:W3CDTF">2025-06-05T20:06:00Z</dcterms:modified>
</cp:coreProperties>
</file>